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handoutMasterIdLst>
    <p:handoutMasterId r:id="rId25"/>
  </p:handoutMasterIdLst>
  <p:sldIdLst>
    <p:sldId id="256" r:id="rId2"/>
    <p:sldId id="259" r:id="rId3"/>
    <p:sldId id="257" r:id="rId4"/>
    <p:sldId id="258" r:id="rId5"/>
    <p:sldId id="260" r:id="rId6"/>
    <p:sldId id="288" r:id="rId7"/>
    <p:sldId id="289" r:id="rId8"/>
    <p:sldId id="290" r:id="rId9"/>
    <p:sldId id="291" r:id="rId10"/>
    <p:sldId id="310" r:id="rId11"/>
    <p:sldId id="311" r:id="rId12"/>
    <p:sldId id="313" r:id="rId13"/>
    <p:sldId id="294" r:id="rId14"/>
    <p:sldId id="295" r:id="rId15"/>
    <p:sldId id="298" r:id="rId16"/>
    <p:sldId id="299" r:id="rId17"/>
    <p:sldId id="302" r:id="rId18"/>
    <p:sldId id="304" r:id="rId19"/>
    <p:sldId id="305" r:id="rId20"/>
    <p:sldId id="306" r:id="rId21"/>
    <p:sldId id="307" r:id="rId22"/>
    <p:sldId id="283" r:id="rId23"/>
  </p:sldIdLst>
  <p:sldSz cx="12192000" cy="6858000"/>
  <p:notesSz cx="7099300" cy="9385300"/>
  <p:embeddedFontLst>
    <p:embeddedFont>
      <p:font typeface="Open Sans" panose="020B0606030504020204" pitchFamily="34" charset="0"/>
      <p:regular r:id="rId26"/>
      <p:bold r:id="rId27"/>
      <p:italic r:id="rId28"/>
      <p:boldItalic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9AA0A6"/>
          </p15:clr>
        </p15:guide>
        <p15:guide id="2" pos="3840"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D894FC-AAC5-48EB-9971-F5BAB12F2B86}">
  <a:tblStyle styleId="{93D894FC-AAC5-48EB-9971-F5BAB12F2B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45" y="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F2406B-7883-645C-34A7-B91C7CC3A9B0}"/>
              </a:ext>
            </a:extLst>
          </p:cNvPr>
          <p:cNvSpPr>
            <a:spLocks noGrp="1"/>
          </p:cNvSpPr>
          <p:nvPr>
            <p:ph type="hdr" sz="quarter"/>
          </p:nvPr>
        </p:nvSpPr>
        <p:spPr>
          <a:xfrm>
            <a:off x="0" y="0"/>
            <a:ext cx="3076575" cy="4699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28B981-E9E3-DC9F-3ED0-14DFE6CFF948}"/>
              </a:ext>
            </a:extLst>
          </p:cNvPr>
          <p:cNvSpPr>
            <a:spLocks noGrp="1"/>
          </p:cNvSpPr>
          <p:nvPr>
            <p:ph type="dt" sz="quarter" idx="1"/>
          </p:nvPr>
        </p:nvSpPr>
        <p:spPr>
          <a:xfrm>
            <a:off x="4021138" y="0"/>
            <a:ext cx="3076575" cy="469900"/>
          </a:xfrm>
          <a:prstGeom prst="rect">
            <a:avLst/>
          </a:prstGeom>
        </p:spPr>
        <p:txBody>
          <a:bodyPr vert="horz" lIns="91440" tIns="45720" rIns="91440" bIns="45720" rtlCol="0"/>
          <a:lstStyle>
            <a:lvl1pPr algn="r">
              <a:defRPr sz="1200"/>
            </a:lvl1pPr>
          </a:lstStyle>
          <a:p>
            <a:fld id="{D6FFA180-9DBF-4468-9DC8-63F742D2A8D9}" type="datetimeFigureOut">
              <a:rPr lang="en-US" smtClean="0"/>
              <a:t>4/26/2023</a:t>
            </a:fld>
            <a:endParaRPr lang="en-US"/>
          </a:p>
        </p:txBody>
      </p:sp>
      <p:sp>
        <p:nvSpPr>
          <p:cNvPr id="4" name="Footer Placeholder 3">
            <a:extLst>
              <a:ext uri="{FF2B5EF4-FFF2-40B4-BE49-F238E27FC236}">
                <a16:creationId xmlns:a16="http://schemas.microsoft.com/office/drawing/2014/main" id="{55B0A0C3-0331-A7C3-88CD-20CBB22E4041}"/>
              </a:ext>
            </a:extLst>
          </p:cNvPr>
          <p:cNvSpPr>
            <a:spLocks noGrp="1"/>
          </p:cNvSpPr>
          <p:nvPr>
            <p:ph type="ftr" sz="quarter" idx="2"/>
          </p:nvPr>
        </p:nvSpPr>
        <p:spPr>
          <a:xfrm>
            <a:off x="0" y="8915400"/>
            <a:ext cx="3076575"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7E7690-4618-7D78-997B-5CE3E48736B9}"/>
              </a:ext>
            </a:extLst>
          </p:cNvPr>
          <p:cNvSpPr>
            <a:spLocks noGrp="1"/>
          </p:cNvSpPr>
          <p:nvPr>
            <p:ph type="sldNum" sz="quarter" idx="3"/>
          </p:nvPr>
        </p:nvSpPr>
        <p:spPr>
          <a:xfrm>
            <a:off x="4021138" y="8915400"/>
            <a:ext cx="3076575" cy="469900"/>
          </a:xfrm>
          <a:prstGeom prst="rect">
            <a:avLst/>
          </a:prstGeom>
        </p:spPr>
        <p:txBody>
          <a:bodyPr vert="horz" lIns="91440" tIns="45720" rIns="91440" bIns="45720" rtlCol="0" anchor="b"/>
          <a:lstStyle>
            <a:lvl1pPr algn="r">
              <a:defRPr sz="1200"/>
            </a:lvl1pPr>
          </a:lstStyle>
          <a:p>
            <a:fld id="{8AD0391A-D0D0-4F39-AB5C-D8AEAD5151BE}" type="slidenum">
              <a:rPr lang="en-US" smtClean="0"/>
              <a:t>‹#›</a:t>
            </a:fld>
            <a:endParaRPr lang="en-US"/>
          </a:p>
        </p:txBody>
      </p:sp>
    </p:spTree>
    <p:extLst>
      <p:ext uri="{BB962C8B-B14F-4D97-AF65-F5344CB8AC3E}">
        <p14:creationId xmlns:p14="http://schemas.microsoft.com/office/powerpoint/2010/main" val="40885457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9930" y="4458027"/>
            <a:ext cx="5679440" cy="4223385"/>
          </a:xfrm>
          <a:prstGeom prst="rect">
            <a:avLst/>
          </a:prstGeom>
          <a:noFill/>
          <a:ln>
            <a:noFill/>
          </a:ln>
        </p:spPr>
        <p:txBody>
          <a:bodyPr spcFirstLastPara="1" wrap="square" lIns="94177" tIns="94177" rIns="94177" bIns="9417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1790106"/>
      </p:ext>
    </p:extLst>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2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extLst>
      <p:ext uri="{BB962C8B-B14F-4D97-AF65-F5344CB8AC3E}">
        <p14:creationId xmlns:p14="http://schemas.microsoft.com/office/powerpoint/2010/main" val="1178789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ffc76c281_1_50: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ffc76c281_1_50: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2d62deb0d_0_9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2d62deb0d_0_9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ffc76c281_1_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ffc76c281_1_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2fb90aa7f_0_20: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2fb90aa7f_0_20: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ffc76c281_0_15:notes"/>
          <p:cNvSpPr>
            <a:spLocks noGrp="1" noRot="1" noChangeAspect="1"/>
          </p:cNvSpPr>
          <p:nvPr>
            <p:ph type="sldImg" idx="2"/>
          </p:nvPr>
        </p:nvSpPr>
        <p:spPr>
          <a:xfrm>
            <a:off x="422275" y="703263"/>
            <a:ext cx="6254750" cy="35194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ffc76c281_0_15:notes"/>
          <p:cNvSpPr txBox="1">
            <a:spLocks noGrp="1"/>
          </p:cNvSpPr>
          <p:nvPr>
            <p:ph type="body" idx="1"/>
          </p:nvPr>
        </p:nvSpPr>
        <p:spPr>
          <a:xfrm>
            <a:off x="709930" y="4458027"/>
            <a:ext cx="5679440" cy="4223385"/>
          </a:xfrm>
          <a:prstGeom prst="rect">
            <a:avLst/>
          </a:prstGeom>
        </p:spPr>
        <p:txBody>
          <a:bodyPr spcFirstLastPara="1" wrap="square" lIns="94177" tIns="94177" rIns="94177" bIns="94177"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590650">
            <a:off x="-2186265" y="-2066661"/>
            <a:ext cx="5446928" cy="6019895"/>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rgbClr val="41B0DF"/>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0" name="Google Shape;10;p2"/>
          <p:cNvSpPr/>
          <p:nvPr/>
        </p:nvSpPr>
        <p:spPr>
          <a:xfrm rot="1804155">
            <a:off x="-1490963" y="4995664"/>
            <a:ext cx="6636564" cy="4289669"/>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rgbClr val="E94841"/>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1" name="Google Shape;11;p2"/>
          <p:cNvSpPr/>
          <p:nvPr/>
        </p:nvSpPr>
        <p:spPr>
          <a:xfrm rot="892246">
            <a:off x="7796596" y="4333835"/>
            <a:ext cx="6636577" cy="5613323"/>
          </a:xfrm>
          <a:custGeom>
            <a:avLst/>
            <a:gdLst/>
            <a:ahLst/>
            <a:cxnLst/>
            <a:rect l="l" t="t" r="r" b="b"/>
            <a:pathLst>
              <a:path w="62795" h="53113" extrusionOk="0">
                <a:moveTo>
                  <a:pt x="50246" y="0"/>
                </a:moveTo>
                <a:cubicBezTo>
                  <a:pt x="49396" y="0"/>
                  <a:pt x="48552" y="39"/>
                  <a:pt x="47724" y="111"/>
                </a:cubicBezTo>
                <a:cubicBezTo>
                  <a:pt x="44213" y="444"/>
                  <a:pt x="41009" y="1085"/>
                  <a:pt x="37472" y="2366"/>
                </a:cubicBezTo>
                <a:cubicBezTo>
                  <a:pt x="31398" y="4929"/>
                  <a:pt x="25631" y="8133"/>
                  <a:pt x="20172" y="12285"/>
                </a:cubicBezTo>
                <a:cubicBezTo>
                  <a:pt x="9612" y="20948"/>
                  <a:pt x="308" y="33122"/>
                  <a:pt x="1" y="47219"/>
                </a:cubicBezTo>
                <a:cubicBezTo>
                  <a:pt x="1" y="48808"/>
                  <a:pt x="1590" y="50089"/>
                  <a:pt x="3204" y="50089"/>
                </a:cubicBezTo>
                <a:cubicBezTo>
                  <a:pt x="4153" y="51371"/>
                  <a:pt x="5767" y="52345"/>
                  <a:pt x="7997" y="52652"/>
                </a:cubicBezTo>
                <a:cubicBezTo>
                  <a:pt x="10725" y="52889"/>
                  <a:pt x="13453" y="53112"/>
                  <a:pt x="16181" y="53112"/>
                </a:cubicBezTo>
                <a:cubicBezTo>
                  <a:pt x="17298" y="53112"/>
                  <a:pt x="18414" y="53075"/>
                  <a:pt x="19531" y="52986"/>
                </a:cubicBezTo>
                <a:cubicBezTo>
                  <a:pt x="25938" y="52652"/>
                  <a:pt x="34268" y="52345"/>
                  <a:pt x="39394" y="47860"/>
                </a:cubicBezTo>
                <a:cubicBezTo>
                  <a:pt x="41957" y="45604"/>
                  <a:pt x="43239" y="42400"/>
                  <a:pt x="43239" y="39197"/>
                </a:cubicBezTo>
                <a:cubicBezTo>
                  <a:pt x="43239" y="35685"/>
                  <a:pt x="41957" y="32481"/>
                  <a:pt x="41957" y="29278"/>
                </a:cubicBezTo>
                <a:cubicBezTo>
                  <a:pt x="42290" y="22229"/>
                  <a:pt x="47416" y="18693"/>
                  <a:pt x="52850" y="15822"/>
                </a:cubicBezTo>
                <a:cubicBezTo>
                  <a:pt x="55746" y="14207"/>
                  <a:pt x="59257" y="12618"/>
                  <a:pt x="60872" y="10055"/>
                </a:cubicBezTo>
                <a:cubicBezTo>
                  <a:pt x="62794" y="6851"/>
                  <a:pt x="61513" y="3314"/>
                  <a:pt x="58309" y="1392"/>
                </a:cubicBezTo>
                <a:cubicBezTo>
                  <a:pt x="55855" y="411"/>
                  <a:pt x="53025" y="0"/>
                  <a:pt x="50246" y="0"/>
                </a:cubicBezTo>
                <a:close/>
              </a:path>
            </a:pathLst>
          </a:custGeom>
          <a:solidFill>
            <a:srgbClr val="47A85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2" name="Google Shape;12;p2"/>
          <p:cNvSpPr/>
          <p:nvPr/>
        </p:nvSpPr>
        <p:spPr>
          <a:xfrm>
            <a:off x="9534475" y="-1039763"/>
            <a:ext cx="3945951" cy="3966113"/>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EECB3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3" name="Google Shape;13;p2"/>
          <p:cNvSpPr txBox="1">
            <a:spLocks noGrp="1"/>
          </p:cNvSpPr>
          <p:nvPr>
            <p:ph type="ctrTitle"/>
          </p:nvPr>
        </p:nvSpPr>
        <p:spPr>
          <a:xfrm>
            <a:off x="951001" y="1787443"/>
            <a:ext cx="10290000" cy="27368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000000"/>
              </a:buClr>
              <a:buSzPts val="5000"/>
              <a:buNone/>
              <a:defRPr sz="3751" b="1">
                <a:solidFill>
                  <a:srgbClr val="000000"/>
                </a:solidFill>
              </a:defRPr>
            </a:lvl1pPr>
            <a:lvl2pPr lvl="1" algn="ctr">
              <a:lnSpc>
                <a:spcPct val="115000"/>
              </a:lnSpc>
              <a:spcBef>
                <a:spcPts val="0"/>
              </a:spcBef>
              <a:spcAft>
                <a:spcPts val="0"/>
              </a:spcAft>
              <a:buClr>
                <a:srgbClr val="000000"/>
              </a:buClr>
              <a:buSzPts val="5000"/>
              <a:buNone/>
              <a:defRPr sz="3751" b="1">
                <a:solidFill>
                  <a:srgbClr val="000000"/>
                </a:solidFill>
              </a:defRPr>
            </a:lvl2pPr>
            <a:lvl3pPr lvl="2" algn="ctr">
              <a:lnSpc>
                <a:spcPct val="115000"/>
              </a:lnSpc>
              <a:spcBef>
                <a:spcPts val="0"/>
              </a:spcBef>
              <a:spcAft>
                <a:spcPts val="0"/>
              </a:spcAft>
              <a:buClr>
                <a:srgbClr val="000000"/>
              </a:buClr>
              <a:buSzPts val="5000"/>
              <a:buNone/>
              <a:defRPr sz="3751" b="1">
                <a:solidFill>
                  <a:srgbClr val="000000"/>
                </a:solidFill>
              </a:defRPr>
            </a:lvl3pPr>
            <a:lvl4pPr lvl="3" algn="ctr">
              <a:lnSpc>
                <a:spcPct val="115000"/>
              </a:lnSpc>
              <a:spcBef>
                <a:spcPts val="0"/>
              </a:spcBef>
              <a:spcAft>
                <a:spcPts val="0"/>
              </a:spcAft>
              <a:buClr>
                <a:srgbClr val="000000"/>
              </a:buClr>
              <a:buSzPts val="5000"/>
              <a:buNone/>
              <a:defRPr sz="3751" b="1">
                <a:solidFill>
                  <a:srgbClr val="000000"/>
                </a:solidFill>
              </a:defRPr>
            </a:lvl4pPr>
            <a:lvl5pPr lvl="4" algn="ctr">
              <a:lnSpc>
                <a:spcPct val="115000"/>
              </a:lnSpc>
              <a:spcBef>
                <a:spcPts val="0"/>
              </a:spcBef>
              <a:spcAft>
                <a:spcPts val="0"/>
              </a:spcAft>
              <a:buClr>
                <a:srgbClr val="000000"/>
              </a:buClr>
              <a:buSzPts val="5000"/>
              <a:buNone/>
              <a:defRPr sz="3751" b="1">
                <a:solidFill>
                  <a:srgbClr val="000000"/>
                </a:solidFill>
              </a:defRPr>
            </a:lvl5pPr>
            <a:lvl6pPr lvl="5" algn="ctr">
              <a:lnSpc>
                <a:spcPct val="115000"/>
              </a:lnSpc>
              <a:spcBef>
                <a:spcPts val="0"/>
              </a:spcBef>
              <a:spcAft>
                <a:spcPts val="0"/>
              </a:spcAft>
              <a:buClr>
                <a:srgbClr val="000000"/>
              </a:buClr>
              <a:buSzPts val="5000"/>
              <a:buNone/>
              <a:defRPr sz="3751" b="1">
                <a:solidFill>
                  <a:srgbClr val="000000"/>
                </a:solidFill>
              </a:defRPr>
            </a:lvl6pPr>
            <a:lvl7pPr lvl="6" algn="ctr">
              <a:lnSpc>
                <a:spcPct val="115000"/>
              </a:lnSpc>
              <a:spcBef>
                <a:spcPts val="0"/>
              </a:spcBef>
              <a:spcAft>
                <a:spcPts val="0"/>
              </a:spcAft>
              <a:buClr>
                <a:srgbClr val="000000"/>
              </a:buClr>
              <a:buSzPts val="5000"/>
              <a:buNone/>
              <a:defRPr sz="3751" b="1">
                <a:solidFill>
                  <a:srgbClr val="000000"/>
                </a:solidFill>
              </a:defRPr>
            </a:lvl7pPr>
            <a:lvl8pPr lvl="7" algn="ctr">
              <a:lnSpc>
                <a:spcPct val="115000"/>
              </a:lnSpc>
              <a:spcBef>
                <a:spcPts val="0"/>
              </a:spcBef>
              <a:spcAft>
                <a:spcPts val="0"/>
              </a:spcAft>
              <a:buClr>
                <a:srgbClr val="000000"/>
              </a:buClr>
              <a:buSzPts val="5000"/>
              <a:buNone/>
              <a:defRPr sz="3751" b="1">
                <a:solidFill>
                  <a:srgbClr val="000000"/>
                </a:solidFill>
              </a:defRPr>
            </a:lvl8pPr>
            <a:lvl9pPr lvl="8" algn="ctr">
              <a:lnSpc>
                <a:spcPct val="115000"/>
              </a:lnSpc>
              <a:spcBef>
                <a:spcPts val="0"/>
              </a:spcBef>
              <a:spcAft>
                <a:spcPts val="0"/>
              </a:spcAft>
              <a:buClr>
                <a:srgbClr val="000000"/>
              </a:buClr>
              <a:buSzPts val="5000"/>
              <a:buNone/>
              <a:defRPr sz="3751" b="1">
                <a:solidFill>
                  <a:srgbClr val="000000"/>
                </a:solidFill>
              </a:defRPr>
            </a:lvl9pPr>
          </a:lstStyle>
          <a:p>
            <a:endParaRPr/>
          </a:p>
        </p:txBody>
      </p:sp>
      <p:sp>
        <p:nvSpPr>
          <p:cNvPr id="14" name="Google Shape;14;p2"/>
          <p:cNvSpPr txBox="1">
            <a:spLocks noGrp="1"/>
          </p:cNvSpPr>
          <p:nvPr>
            <p:ph type="subTitle" idx="1"/>
          </p:nvPr>
        </p:nvSpPr>
        <p:spPr>
          <a:xfrm>
            <a:off x="951001" y="4579342"/>
            <a:ext cx="10290000" cy="718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Clr>
                <a:srgbClr val="000000"/>
              </a:buClr>
              <a:buSzPts val="1700"/>
              <a:buNone/>
              <a:defRPr>
                <a:solidFill>
                  <a:srgbClr val="000000"/>
                </a:solidFill>
              </a:defRPr>
            </a:lvl1pPr>
            <a:lvl2pPr lvl="1" algn="ctr">
              <a:lnSpc>
                <a:spcPct val="115000"/>
              </a:lnSpc>
              <a:spcBef>
                <a:spcPts val="0"/>
              </a:spcBef>
              <a:spcAft>
                <a:spcPts val="0"/>
              </a:spcAft>
              <a:buSzPts val="1600"/>
              <a:buNone/>
              <a:defRPr sz="1200"/>
            </a:lvl2pPr>
            <a:lvl3pPr lvl="2" algn="ctr">
              <a:lnSpc>
                <a:spcPct val="115000"/>
              </a:lnSpc>
              <a:spcBef>
                <a:spcPts val="0"/>
              </a:spcBef>
              <a:spcAft>
                <a:spcPts val="0"/>
              </a:spcAft>
              <a:buSzPts val="1600"/>
              <a:buNone/>
              <a:defRPr sz="1200"/>
            </a:lvl3pPr>
            <a:lvl4pPr lvl="3" algn="ctr">
              <a:lnSpc>
                <a:spcPct val="115000"/>
              </a:lnSpc>
              <a:spcBef>
                <a:spcPts val="0"/>
              </a:spcBef>
              <a:spcAft>
                <a:spcPts val="0"/>
              </a:spcAft>
              <a:buSzPts val="1600"/>
              <a:buNone/>
              <a:defRPr sz="1200"/>
            </a:lvl4pPr>
            <a:lvl5pPr lvl="4" algn="ctr">
              <a:lnSpc>
                <a:spcPct val="115000"/>
              </a:lnSpc>
              <a:spcBef>
                <a:spcPts val="0"/>
              </a:spcBef>
              <a:spcAft>
                <a:spcPts val="0"/>
              </a:spcAft>
              <a:buSzPts val="1600"/>
              <a:buNone/>
              <a:defRPr sz="1200"/>
            </a:lvl5pPr>
            <a:lvl6pPr lvl="5" algn="ctr">
              <a:lnSpc>
                <a:spcPct val="115000"/>
              </a:lnSpc>
              <a:spcBef>
                <a:spcPts val="0"/>
              </a:spcBef>
              <a:spcAft>
                <a:spcPts val="0"/>
              </a:spcAft>
              <a:buSzPts val="1600"/>
              <a:buNone/>
              <a:defRPr sz="1200"/>
            </a:lvl6pPr>
            <a:lvl7pPr lvl="6" algn="ctr">
              <a:lnSpc>
                <a:spcPct val="115000"/>
              </a:lnSpc>
              <a:spcBef>
                <a:spcPts val="0"/>
              </a:spcBef>
              <a:spcAft>
                <a:spcPts val="0"/>
              </a:spcAft>
              <a:buSzPts val="1600"/>
              <a:buNone/>
              <a:defRPr sz="1200"/>
            </a:lvl7pPr>
            <a:lvl8pPr lvl="7" algn="ctr">
              <a:lnSpc>
                <a:spcPct val="115000"/>
              </a:lnSpc>
              <a:spcBef>
                <a:spcPts val="0"/>
              </a:spcBef>
              <a:spcAft>
                <a:spcPts val="0"/>
              </a:spcAft>
              <a:buSzPts val="1600"/>
              <a:buNone/>
              <a:defRPr sz="1200"/>
            </a:lvl8pPr>
            <a:lvl9pPr lvl="8" algn="ctr">
              <a:lnSpc>
                <a:spcPct val="115000"/>
              </a:lnSpc>
              <a:spcBef>
                <a:spcPts val="0"/>
              </a:spcBef>
              <a:spcAft>
                <a:spcPts val="0"/>
              </a:spcAft>
              <a:buSzPts val="16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912001" y="3108436"/>
            <a:ext cx="10368000" cy="11512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b="1"/>
            </a:lvl1pPr>
            <a:lvl2pPr lvl="1" algn="ctr">
              <a:spcBef>
                <a:spcPts val="0"/>
              </a:spcBef>
              <a:spcAft>
                <a:spcPts val="0"/>
              </a:spcAft>
              <a:buSzPts val="4000"/>
              <a:buNone/>
              <a:defRPr sz="3000" b="1"/>
            </a:lvl2pPr>
            <a:lvl3pPr lvl="2" algn="ctr">
              <a:spcBef>
                <a:spcPts val="0"/>
              </a:spcBef>
              <a:spcAft>
                <a:spcPts val="0"/>
              </a:spcAft>
              <a:buSzPts val="4000"/>
              <a:buNone/>
              <a:defRPr sz="3000" b="1"/>
            </a:lvl3pPr>
            <a:lvl4pPr lvl="3" algn="ctr">
              <a:spcBef>
                <a:spcPts val="0"/>
              </a:spcBef>
              <a:spcAft>
                <a:spcPts val="0"/>
              </a:spcAft>
              <a:buSzPts val="4000"/>
              <a:buNone/>
              <a:defRPr sz="3000" b="1"/>
            </a:lvl4pPr>
            <a:lvl5pPr lvl="4" algn="ctr">
              <a:spcBef>
                <a:spcPts val="0"/>
              </a:spcBef>
              <a:spcAft>
                <a:spcPts val="0"/>
              </a:spcAft>
              <a:buSzPts val="4000"/>
              <a:buNone/>
              <a:defRPr sz="3000" b="1"/>
            </a:lvl5pPr>
            <a:lvl6pPr lvl="5" algn="ctr">
              <a:spcBef>
                <a:spcPts val="0"/>
              </a:spcBef>
              <a:spcAft>
                <a:spcPts val="0"/>
              </a:spcAft>
              <a:buSzPts val="4000"/>
              <a:buNone/>
              <a:defRPr sz="3000" b="1"/>
            </a:lvl6pPr>
            <a:lvl7pPr lvl="6" algn="ctr">
              <a:spcBef>
                <a:spcPts val="0"/>
              </a:spcBef>
              <a:spcAft>
                <a:spcPts val="0"/>
              </a:spcAft>
              <a:buSzPts val="4000"/>
              <a:buNone/>
              <a:defRPr sz="3000" b="1"/>
            </a:lvl7pPr>
            <a:lvl8pPr lvl="7" algn="ctr">
              <a:spcBef>
                <a:spcPts val="0"/>
              </a:spcBef>
              <a:spcAft>
                <a:spcPts val="0"/>
              </a:spcAft>
              <a:buSzPts val="4000"/>
              <a:buNone/>
              <a:defRPr sz="3000" b="1"/>
            </a:lvl8pPr>
            <a:lvl9pPr lvl="8" algn="ctr">
              <a:spcBef>
                <a:spcPts val="0"/>
              </a:spcBef>
              <a:spcAft>
                <a:spcPts val="0"/>
              </a:spcAft>
              <a:buSzPts val="4000"/>
              <a:buNone/>
              <a:defRPr sz="3000" b="1"/>
            </a:lvl9pPr>
          </a:lstStyle>
          <a:p>
            <a:endParaRPr/>
          </a:p>
        </p:txBody>
      </p:sp>
      <p:sp>
        <p:nvSpPr>
          <p:cNvPr id="17" name="Google Shape;17;p3"/>
          <p:cNvSpPr/>
          <p:nvPr/>
        </p:nvSpPr>
        <p:spPr>
          <a:xfrm>
            <a:off x="8662269" y="-2334399"/>
            <a:ext cx="6593960" cy="4089536"/>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chemeClr val="accent6"/>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8" name="Google Shape;18;p3"/>
          <p:cNvSpPr/>
          <p:nvPr/>
        </p:nvSpPr>
        <p:spPr>
          <a:xfrm rot="-6052542">
            <a:off x="9014241" y="5163500"/>
            <a:ext cx="4885710" cy="4132444"/>
          </a:xfrm>
          <a:custGeom>
            <a:avLst/>
            <a:gdLst/>
            <a:ahLst/>
            <a:cxnLst/>
            <a:rect l="l" t="t" r="r" b="b"/>
            <a:pathLst>
              <a:path w="62795" h="53113" extrusionOk="0">
                <a:moveTo>
                  <a:pt x="50246" y="0"/>
                </a:moveTo>
                <a:cubicBezTo>
                  <a:pt x="49396" y="0"/>
                  <a:pt x="48552" y="39"/>
                  <a:pt x="47724" y="111"/>
                </a:cubicBezTo>
                <a:cubicBezTo>
                  <a:pt x="44213" y="444"/>
                  <a:pt x="41009" y="1085"/>
                  <a:pt x="37472" y="2366"/>
                </a:cubicBezTo>
                <a:cubicBezTo>
                  <a:pt x="31398" y="4929"/>
                  <a:pt x="25631" y="8133"/>
                  <a:pt x="20172" y="12285"/>
                </a:cubicBezTo>
                <a:cubicBezTo>
                  <a:pt x="9612" y="20948"/>
                  <a:pt x="308" y="33122"/>
                  <a:pt x="1" y="47219"/>
                </a:cubicBezTo>
                <a:cubicBezTo>
                  <a:pt x="1" y="48808"/>
                  <a:pt x="1590" y="50089"/>
                  <a:pt x="3204" y="50089"/>
                </a:cubicBezTo>
                <a:cubicBezTo>
                  <a:pt x="4153" y="51371"/>
                  <a:pt x="5767" y="52345"/>
                  <a:pt x="7997" y="52652"/>
                </a:cubicBezTo>
                <a:cubicBezTo>
                  <a:pt x="10725" y="52889"/>
                  <a:pt x="13453" y="53112"/>
                  <a:pt x="16181" y="53112"/>
                </a:cubicBezTo>
                <a:cubicBezTo>
                  <a:pt x="17298" y="53112"/>
                  <a:pt x="18414" y="53075"/>
                  <a:pt x="19531" y="52986"/>
                </a:cubicBezTo>
                <a:cubicBezTo>
                  <a:pt x="25938" y="52652"/>
                  <a:pt x="34268" y="52345"/>
                  <a:pt x="39394" y="47860"/>
                </a:cubicBezTo>
                <a:cubicBezTo>
                  <a:pt x="41957" y="45604"/>
                  <a:pt x="43239" y="42400"/>
                  <a:pt x="43239" y="39197"/>
                </a:cubicBezTo>
                <a:cubicBezTo>
                  <a:pt x="43239" y="35685"/>
                  <a:pt x="41957" y="32481"/>
                  <a:pt x="41957" y="29278"/>
                </a:cubicBezTo>
                <a:cubicBezTo>
                  <a:pt x="42290" y="22229"/>
                  <a:pt x="47416" y="18693"/>
                  <a:pt x="52850" y="15822"/>
                </a:cubicBezTo>
                <a:cubicBezTo>
                  <a:pt x="55746" y="14207"/>
                  <a:pt x="59257" y="12618"/>
                  <a:pt x="60872" y="10055"/>
                </a:cubicBezTo>
                <a:cubicBezTo>
                  <a:pt x="62794" y="6851"/>
                  <a:pt x="61513" y="3314"/>
                  <a:pt x="58309" y="1392"/>
                </a:cubicBezTo>
                <a:cubicBezTo>
                  <a:pt x="55855" y="411"/>
                  <a:pt x="53025" y="0"/>
                  <a:pt x="50246" y="0"/>
                </a:cubicBezTo>
                <a:close/>
              </a:path>
            </a:pathLst>
          </a:custGeom>
          <a:solidFill>
            <a:schemeClr val="accent3"/>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19" name="Google Shape;19;p3"/>
          <p:cNvSpPr/>
          <p:nvPr/>
        </p:nvSpPr>
        <p:spPr>
          <a:xfrm rot="10395744">
            <a:off x="220163" y="-2068581"/>
            <a:ext cx="4768933" cy="4033639"/>
          </a:xfrm>
          <a:custGeom>
            <a:avLst/>
            <a:gdLst/>
            <a:ahLst/>
            <a:cxnLst/>
            <a:rect l="l" t="t" r="r" b="b"/>
            <a:pathLst>
              <a:path w="62795" h="53113" extrusionOk="0">
                <a:moveTo>
                  <a:pt x="50246" y="0"/>
                </a:moveTo>
                <a:cubicBezTo>
                  <a:pt x="49396" y="0"/>
                  <a:pt x="48552" y="39"/>
                  <a:pt x="47724" y="111"/>
                </a:cubicBezTo>
                <a:cubicBezTo>
                  <a:pt x="44213" y="444"/>
                  <a:pt x="41009" y="1085"/>
                  <a:pt x="37472" y="2366"/>
                </a:cubicBezTo>
                <a:cubicBezTo>
                  <a:pt x="31398" y="4929"/>
                  <a:pt x="25631" y="8133"/>
                  <a:pt x="20172" y="12285"/>
                </a:cubicBezTo>
                <a:cubicBezTo>
                  <a:pt x="9612" y="20948"/>
                  <a:pt x="308" y="33122"/>
                  <a:pt x="1" y="47219"/>
                </a:cubicBezTo>
                <a:cubicBezTo>
                  <a:pt x="1" y="48808"/>
                  <a:pt x="1590" y="50089"/>
                  <a:pt x="3204" y="50089"/>
                </a:cubicBezTo>
                <a:cubicBezTo>
                  <a:pt x="4153" y="51371"/>
                  <a:pt x="5767" y="52345"/>
                  <a:pt x="7997" y="52652"/>
                </a:cubicBezTo>
                <a:cubicBezTo>
                  <a:pt x="10725" y="52889"/>
                  <a:pt x="13453" y="53112"/>
                  <a:pt x="16181" y="53112"/>
                </a:cubicBezTo>
                <a:cubicBezTo>
                  <a:pt x="17298" y="53112"/>
                  <a:pt x="18414" y="53075"/>
                  <a:pt x="19531" y="52986"/>
                </a:cubicBezTo>
                <a:cubicBezTo>
                  <a:pt x="25938" y="52652"/>
                  <a:pt x="34268" y="52345"/>
                  <a:pt x="39394" y="47860"/>
                </a:cubicBezTo>
                <a:cubicBezTo>
                  <a:pt x="41957" y="45604"/>
                  <a:pt x="43239" y="42400"/>
                  <a:pt x="43239" y="39197"/>
                </a:cubicBezTo>
                <a:cubicBezTo>
                  <a:pt x="43239" y="35685"/>
                  <a:pt x="41957" y="32481"/>
                  <a:pt x="41957" y="29278"/>
                </a:cubicBezTo>
                <a:cubicBezTo>
                  <a:pt x="42290" y="22229"/>
                  <a:pt x="47416" y="18693"/>
                  <a:pt x="52850" y="15822"/>
                </a:cubicBezTo>
                <a:cubicBezTo>
                  <a:pt x="55746" y="14207"/>
                  <a:pt x="59257" y="12618"/>
                  <a:pt x="60872" y="10055"/>
                </a:cubicBezTo>
                <a:cubicBezTo>
                  <a:pt x="62794" y="6851"/>
                  <a:pt x="61513" y="3314"/>
                  <a:pt x="58309" y="1392"/>
                </a:cubicBezTo>
                <a:cubicBezTo>
                  <a:pt x="55855" y="411"/>
                  <a:pt x="53025" y="0"/>
                  <a:pt x="50246" y="0"/>
                </a:cubicBezTo>
                <a:close/>
              </a:path>
            </a:pathLst>
          </a:custGeom>
          <a:solidFill>
            <a:schemeClr val="accent4"/>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0" name="Google Shape;20;p3"/>
          <p:cNvSpPr/>
          <p:nvPr/>
        </p:nvSpPr>
        <p:spPr>
          <a:xfrm rot="9196069">
            <a:off x="-1419511" y="6086773"/>
            <a:ext cx="5875176" cy="3797532"/>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chemeClr val="accent5"/>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1" name="Google Shape;21;p3"/>
          <p:cNvSpPr txBox="1">
            <a:spLocks noGrp="1"/>
          </p:cNvSpPr>
          <p:nvPr>
            <p:ph type="title" idx="2" hasCustomPrompt="1"/>
          </p:nvPr>
        </p:nvSpPr>
        <p:spPr>
          <a:xfrm>
            <a:off x="5340207" y="1831734"/>
            <a:ext cx="1511600" cy="11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4500" b="1"/>
            </a:lvl1pPr>
            <a:lvl2pPr lvl="1" algn="ctr" rtl="0">
              <a:spcBef>
                <a:spcPts val="0"/>
              </a:spcBef>
              <a:spcAft>
                <a:spcPts val="0"/>
              </a:spcAft>
              <a:buSzPts val="4000"/>
              <a:buNone/>
              <a:defRPr sz="3000" b="1"/>
            </a:lvl2pPr>
            <a:lvl3pPr lvl="2" algn="ctr" rtl="0">
              <a:spcBef>
                <a:spcPts val="0"/>
              </a:spcBef>
              <a:spcAft>
                <a:spcPts val="0"/>
              </a:spcAft>
              <a:buSzPts val="4000"/>
              <a:buNone/>
              <a:defRPr sz="3000" b="1"/>
            </a:lvl3pPr>
            <a:lvl4pPr lvl="3" algn="ctr" rtl="0">
              <a:spcBef>
                <a:spcPts val="0"/>
              </a:spcBef>
              <a:spcAft>
                <a:spcPts val="0"/>
              </a:spcAft>
              <a:buSzPts val="4000"/>
              <a:buNone/>
              <a:defRPr sz="3000" b="1"/>
            </a:lvl4pPr>
            <a:lvl5pPr lvl="4" algn="ctr" rtl="0">
              <a:spcBef>
                <a:spcPts val="0"/>
              </a:spcBef>
              <a:spcAft>
                <a:spcPts val="0"/>
              </a:spcAft>
              <a:buSzPts val="4000"/>
              <a:buNone/>
              <a:defRPr sz="3000" b="1"/>
            </a:lvl5pPr>
            <a:lvl6pPr lvl="5" algn="ctr" rtl="0">
              <a:spcBef>
                <a:spcPts val="0"/>
              </a:spcBef>
              <a:spcAft>
                <a:spcPts val="0"/>
              </a:spcAft>
              <a:buSzPts val="4000"/>
              <a:buNone/>
              <a:defRPr sz="3000" b="1"/>
            </a:lvl6pPr>
            <a:lvl7pPr lvl="6" algn="ctr" rtl="0">
              <a:spcBef>
                <a:spcPts val="0"/>
              </a:spcBef>
              <a:spcAft>
                <a:spcPts val="0"/>
              </a:spcAft>
              <a:buSzPts val="4000"/>
              <a:buNone/>
              <a:defRPr sz="3000" b="1"/>
            </a:lvl7pPr>
            <a:lvl8pPr lvl="7" algn="ctr" rtl="0">
              <a:spcBef>
                <a:spcPts val="0"/>
              </a:spcBef>
              <a:spcAft>
                <a:spcPts val="0"/>
              </a:spcAft>
              <a:buSzPts val="4000"/>
              <a:buNone/>
              <a:defRPr sz="3000" b="1"/>
            </a:lvl8pPr>
            <a:lvl9pPr lvl="8" algn="ctr" rtl="0">
              <a:spcBef>
                <a:spcPts val="0"/>
              </a:spcBef>
              <a:spcAft>
                <a:spcPts val="0"/>
              </a:spcAft>
              <a:buSzPts val="4000"/>
              <a:buNone/>
              <a:defRPr sz="3000" b="1"/>
            </a:lvl9pPr>
          </a:lstStyle>
          <a:p>
            <a:r>
              <a:t>xx%</a:t>
            </a:r>
          </a:p>
        </p:txBody>
      </p:sp>
      <p:sp>
        <p:nvSpPr>
          <p:cNvPr id="22" name="Google Shape;22;p3"/>
          <p:cNvSpPr txBox="1">
            <a:spLocks noGrp="1"/>
          </p:cNvSpPr>
          <p:nvPr>
            <p:ph type="subTitle" idx="1"/>
          </p:nvPr>
        </p:nvSpPr>
        <p:spPr>
          <a:xfrm>
            <a:off x="914401" y="4158342"/>
            <a:ext cx="10363201" cy="810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200"/>
              </a:spcBef>
              <a:spcAft>
                <a:spcPts val="0"/>
              </a:spcAft>
              <a:buSzPts val="1400"/>
              <a:buNone/>
              <a:defRPr/>
            </a:lvl2pPr>
            <a:lvl3pPr lvl="2">
              <a:spcBef>
                <a:spcPts val="1200"/>
              </a:spcBef>
              <a:spcAft>
                <a:spcPts val="0"/>
              </a:spcAft>
              <a:buSzPts val="1400"/>
              <a:buNone/>
              <a:defRPr/>
            </a:lvl3pPr>
            <a:lvl4pPr lvl="3">
              <a:spcBef>
                <a:spcPts val="1200"/>
              </a:spcBef>
              <a:spcAft>
                <a:spcPts val="0"/>
              </a:spcAft>
              <a:buSzPts val="1400"/>
              <a:buNone/>
              <a:defRPr/>
            </a:lvl4pPr>
            <a:lvl5pPr lvl="4">
              <a:spcBef>
                <a:spcPts val="1200"/>
              </a:spcBef>
              <a:spcAft>
                <a:spcPts val="0"/>
              </a:spcAft>
              <a:buSzPts val="1400"/>
              <a:buNone/>
              <a:defRPr/>
            </a:lvl5pPr>
            <a:lvl6pPr lvl="5">
              <a:spcBef>
                <a:spcPts val="1200"/>
              </a:spcBef>
              <a:spcAft>
                <a:spcPts val="0"/>
              </a:spcAft>
              <a:buSzPts val="1400"/>
              <a:buNone/>
              <a:defRPr/>
            </a:lvl6pPr>
            <a:lvl7pPr lvl="6">
              <a:spcBef>
                <a:spcPts val="1200"/>
              </a:spcBef>
              <a:spcAft>
                <a:spcPts val="0"/>
              </a:spcAft>
              <a:buSzPts val="1400"/>
              <a:buNone/>
              <a:defRPr/>
            </a:lvl7pPr>
            <a:lvl8pPr lvl="7">
              <a:spcBef>
                <a:spcPts val="1200"/>
              </a:spcBef>
              <a:spcAft>
                <a:spcPts val="0"/>
              </a:spcAft>
              <a:buSzPts val="1400"/>
              <a:buNone/>
              <a:defRPr/>
            </a:lvl8pPr>
            <a:lvl9pPr lvl="8">
              <a:spcBef>
                <a:spcPts val="1200"/>
              </a:spcBef>
              <a:spcAft>
                <a:spcPts val="12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2838571">
            <a:off x="5640575" y="-2720311"/>
            <a:ext cx="3002159" cy="3317872"/>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rgbClr val="41B0DF"/>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5" name="Google Shape;25;p4"/>
          <p:cNvSpPr txBox="1">
            <a:spLocks noGrp="1"/>
          </p:cNvSpPr>
          <p:nvPr>
            <p:ph type="title"/>
          </p:nvPr>
        </p:nvSpPr>
        <p:spPr>
          <a:xfrm>
            <a:off x="960003" y="720000"/>
            <a:ext cx="10272000" cy="763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Clr>
                <a:srgbClr val="000000"/>
              </a:buClr>
              <a:buSzPts val="4000"/>
              <a:buNone/>
              <a:defRPr b="1">
                <a:solidFill>
                  <a:srgbClr val="000000"/>
                </a:solidFill>
              </a:defRPr>
            </a:lvl1pPr>
            <a:lvl2pPr lvl="1" algn="ctr">
              <a:spcBef>
                <a:spcPts val="0"/>
              </a:spcBef>
              <a:spcAft>
                <a:spcPts val="0"/>
              </a:spcAft>
              <a:buClr>
                <a:srgbClr val="000000"/>
              </a:buClr>
              <a:buSzPts val="4000"/>
              <a:buNone/>
              <a:defRPr sz="3000" b="1">
                <a:solidFill>
                  <a:srgbClr val="000000"/>
                </a:solidFill>
              </a:defRPr>
            </a:lvl2pPr>
            <a:lvl3pPr lvl="2" algn="ctr">
              <a:spcBef>
                <a:spcPts val="0"/>
              </a:spcBef>
              <a:spcAft>
                <a:spcPts val="0"/>
              </a:spcAft>
              <a:buClr>
                <a:srgbClr val="000000"/>
              </a:buClr>
              <a:buSzPts val="4000"/>
              <a:buNone/>
              <a:defRPr sz="3000" b="1">
                <a:solidFill>
                  <a:srgbClr val="000000"/>
                </a:solidFill>
              </a:defRPr>
            </a:lvl3pPr>
            <a:lvl4pPr lvl="3" algn="ctr">
              <a:spcBef>
                <a:spcPts val="0"/>
              </a:spcBef>
              <a:spcAft>
                <a:spcPts val="0"/>
              </a:spcAft>
              <a:buClr>
                <a:srgbClr val="000000"/>
              </a:buClr>
              <a:buSzPts val="4000"/>
              <a:buNone/>
              <a:defRPr sz="3000" b="1">
                <a:solidFill>
                  <a:srgbClr val="000000"/>
                </a:solidFill>
              </a:defRPr>
            </a:lvl4pPr>
            <a:lvl5pPr lvl="4" algn="ctr">
              <a:spcBef>
                <a:spcPts val="0"/>
              </a:spcBef>
              <a:spcAft>
                <a:spcPts val="0"/>
              </a:spcAft>
              <a:buClr>
                <a:srgbClr val="000000"/>
              </a:buClr>
              <a:buSzPts val="4000"/>
              <a:buNone/>
              <a:defRPr sz="3000" b="1">
                <a:solidFill>
                  <a:srgbClr val="000000"/>
                </a:solidFill>
              </a:defRPr>
            </a:lvl5pPr>
            <a:lvl6pPr lvl="5" algn="ctr">
              <a:spcBef>
                <a:spcPts val="0"/>
              </a:spcBef>
              <a:spcAft>
                <a:spcPts val="0"/>
              </a:spcAft>
              <a:buClr>
                <a:srgbClr val="000000"/>
              </a:buClr>
              <a:buSzPts val="4000"/>
              <a:buNone/>
              <a:defRPr sz="3000" b="1">
                <a:solidFill>
                  <a:srgbClr val="000000"/>
                </a:solidFill>
              </a:defRPr>
            </a:lvl6pPr>
            <a:lvl7pPr lvl="6" algn="ctr">
              <a:spcBef>
                <a:spcPts val="0"/>
              </a:spcBef>
              <a:spcAft>
                <a:spcPts val="0"/>
              </a:spcAft>
              <a:buClr>
                <a:srgbClr val="000000"/>
              </a:buClr>
              <a:buSzPts val="4000"/>
              <a:buNone/>
              <a:defRPr sz="3000" b="1">
                <a:solidFill>
                  <a:srgbClr val="000000"/>
                </a:solidFill>
              </a:defRPr>
            </a:lvl7pPr>
            <a:lvl8pPr lvl="7" algn="ctr">
              <a:spcBef>
                <a:spcPts val="0"/>
              </a:spcBef>
              <a:spcAft>
                <a:spcPts val="0"/>
              </a:spcAft>
              <a:buClr>
                <a:srgbClr val="000000"/>
              </a:buClr>
              <a:buSzPts val="4000"/>
              <a:buNone/>
              <a:defRPr sz="3000" b="1">
                <a:solidFill>
                  <a:srgbClr val="000000"/>
                </a:solidFill>
              </a:defRPr>
            </a:lvl8pPr>
            <a:lvl9pPr lvl="8" algn="ctr">
              <a:spcBef>
                <a:spcPts val="0"/>
              </a:spcBef>
              <a:spcAft>
                <a:spcPts val="0"/>
              </a:spcAft>
              <a:buClr>
                <a:srgbClr val="000000"/>
              </a:buClr>
              <a:buSzPts val="4000"/>
              <a:buNone/>
              <a:defRPr sz="3000" b="1">
                <a:solidFill>
                  <a:srgbClr val="000000"/>
                </a:solidFill>
              </a:defRPr>
            </a:lvl9pPr>
          </a:lstStyle>
          <a:p>
            <a:endParaRPr/>
          </a:p>
        </p:txBody>
      </p:sp>
      <p:sp>
        <p:nvSpPr>
          <p:cNvPr id="26" name="Google Shape;26;p4"/>
          <p:cNvSpPr txBox="1">
            <a:spLocks noGrp="1"/>
          </p:cNvSpPr>
          <p:nvPr>
            <p:ph type="sldNum" idx="12"/>
          </p:nvPr>
        </p:nvSpPr>
        <p:spPr>
          <a:xfrm>
            <a:off x="11296616" y="6217630"/>
            <a:ext cx="73160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4"/>
          <p:cNvSpPr txBox="1">
            <a:spLocks noGrp="1"/>
          </p:cNvSpPr>
          <p:nvPr>
            <p:ph type="subTitle" idx="1"/>
          </p:nvPr>
        </p:nvSpPr>
        <p:spPr>
          <a:xfrm>
            <a:off x="960003" y="1659772"/>
            <a:ext cx="10272000" cy="4464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000"/>
              <a:buAutoNum type="arabicPeriod"/>
              <a:defRPr sz="787">
                <a:solidFill>
                  <a:srgbClr val="000000"/>
                </a:solidFill>
              </a:defRPr>
            </a:lvl1pPr>
            <a:lvl2pPr lvl="1">
              <a:spcBef>
                <a:spcPts val="1200"/>
              </a:spcBef>
              <a:spcAft>
                <a:spcPts val="0"/>
              </a:spcAft>
              <a:buClr>
                <a:srgbClr val="434343"/>
              </a:buClr>
              <a:buSzPts val="1000"/>
              <a:buFont typeface="Roboto Condensed Light"/>
              <a:buAutoNum type="alphaLcPeriod"/>
              <a:defRPr sz="899">
                <a:solidFill>
                  <a:srgbClr val="000000"/>
                </a:solidFill>
              </a:defRPr>
            </a:lvl2pPr>
            <a:lvl3pPr lvl="2">
              <a:spcBef>
                <a:spcPts val="1200"/>
              </a:spcBef>
              <a:spcAft>
                <a:spcPts val="0"/>
              </a:spcAft>
              <a:buClr>
                <a:srgbClr val="434343"/>
              </a:buClr>
              <a:buSzPts val="1000"/>
              <a:buFont typeface="Roboto Condensed Light"/>
              <a:buAutoNum type="romanLcPeriod"/>
              <a:defRPr sz="899">
                <a:solidFill>
                  <a:srgbClr val="000000"/>
                </a:solidFill>
              </a:defRPr>
            </a:lvl3pPr>
            <a:lvl4pPr lvl="3">
              <a:spcBef>
                <a:spcPts val="1200"/>
              </a:spcBef>
              <a:spcAft>
                <a:spcPts val="0"/>
              </a:spcAft>
              <a:buClr>
                <a:srgbClr val="434343"/>
              </a:buClr>
              <a:buSzPts val="1000"/>
              <a:buFont typeface="Roboto Condensed Light"/>
              <a:buAutoNum type="arabicPeriod"/>
              <a:defRPr sz="899">
                <a:solidFill>
                  <a:srgbClr val="000000"/>
                </a:solidFill>
              </a:defRPr>
            </a:lvl4pPr>
            <a:lvl5pPr lvl="4">
              <a:spcBef>
                <a:spcPts val="1200"/>
              </a:spcBef>
              <a:spcAft>
                <a:spcPts val="0"/>
              </a:spcAft>
              <a:buClr>
                <a:srgbClr val="434343"/>
              </a:buClr>
              <a:buSzPts val="1000"/>
              <a:buFont typeface="Roboto Condensed Light"/>
              <a:buAutoNum type="alphaLcPeriod"/>
              <a:defRPr sz="899">
                <a:solidFill>
                  <a:srgbClr val="000000"/>
                </a:solidFill>
              </a:defRPr>
            </a:lvl5pPr>
            <a:lvl6pPr lvl="5">
              <a:spcBef>
                <a:spcPts val="1200"/>
              </a:spcBef>
              <a:spcAft>
                <a:spcPts val="0"/>
              </a:spcAft>
              <a:buClr>
                <a:srgbClr val="434343"/>
              </a:buClr>
              <a:buSzPts val="1000"/>
              <a:buFont typeface="Roboto Condensed Light"/>
              <a:buAutoNum type="romanLcPeriod"/>
              <a:defRPr sz="899">
                <a:solidFill>
                  <a:srgbClr val="000000"/>
                </a:solidFill>
              </a:defRPr>
            </a:lvl6pPr>
            <a:lvl7pPr lvl="6">
              <a:spcBef>
                <a:spcPts val="1200"/>
              </a:spcBef>
              <a:spcAft>
                <a:spcPts val="0"/>
              </a:spcAft>
              <a:buClr>
                <a:srgbClr val="434343"/>
              </a:buClr>
              <a:buSzPts val="1000"/>
              <a:buFont typeface="Roboto Condensed Light"/>
              <a:buAutoNum type="arabicPeriod"/>
              <a:defRPr sz="899">
                <a:solidFill>
                  <a:srgbClr val="000000"/>
                </a:solidFill>
              </a:defRPr>
            </a:lvl7pPr>
            <a:lvl8pPr lvl="7">
              <a:spcBef>
                <a:spcPts val="1200"/>
              </a:spcBef>
              <a:spcAft>
                <a:spcPts val="0"/>
              </a:spcAft>
              <a:buClr>
                <a:srgbClr val="434343"/>
              </a:buClr>
              <a:buSzPts val="1000"/>
              <a:buFont typeface="Roboto Condensed Light"/>
              <a:buAutoNum type="alphaLcPeriod"/>
              <a:defRPr sz="899">
                <a:solidFill>
                  <a:srgbClr val="000000"/>
                </a:solidFill>
              </a:defRPr>
            </a:lvl8pPr>
            <a:lvl9pPr lvl="8">
              <a:spcBef>
                <a:spcPts val="1200"/>
              </a:spcBef>
              <a:spcAft>
                <a:spcPts val="1200"/>
              </a:spcAft>
              <a:buClr>
                <a:srgbClr val="434343"/>
              </a:buClr>
              <a:buSzPts val="1000"/>
              <a:buFont typeface="Roboto Condensed Light"/>
              <a:buAutoNum type="romanLcPeriod"/>
              <a:defRPr sz="899">
                <a:solidFill>
                  <a:srgbClr val="000000"/>
                </a:solidFill>
              </a:defRPr>
            </a:lvl9pPr>
          </a:lstStyle>
          <a:p>
            <a:endParaRPr/>
          </a:p>
        </p:txBody>
      </p:sp>
      <p:sp>
        <p:nvSpPr>
          <p:cNvPr id="28" name="Google Shape;28;p4"/>
          <p:cNvSpPr/>
          <p:nvPr/>
        </p:nvSpPr>
        <p:spPr>
          <a:xfrm>
            <a:off x="-2037931" y="3332766"/>
            <a:ext cx="2647011" cy="2660536"/>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EECB3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9" name="Google Shape;29;p4"/>
          <p:cNvSpPr/>
          <p:nvPr/>
        </p:nvSpPr>
        <p:spPr>
          <a:xfrm>
            <a:off x="8174820" y="5134435"/>
            <a:ext cx="6132429" cy="3963813"/>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rgbClr val="E94841"/>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p:nvPr/>
        </p:nvSpPr>
        <p:spPr>
          <a:xfrm>
            <a:off x="-1830097" y="-2414230"/>
            <a:ext cx="4586053" cy="5068356"/>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rgbClr val="47A85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60" name="Google Shape;60;p9"/>
          <p:cNvSpPr/>
          <p:nvPr/>
        </p:nvSpPr>
        <p:spPr>
          <a:xfrm>
            <a:off x="7355292" y="-2080699"/>
            <a:ext cx="5901893" cy="3814801"/>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rgbClr val="E94841"/>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61" name="Google Shape;61;p9"/>
          <p:cNvSpPr/>
          <p:nvPr/>
        </p:nvSpPr>
        <p:spPr>
          <a:xfrm>
            <a:off x="-56430" y="5446136"/>
            <a:ext cx="5901843" cy="5028917"/>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EECB3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62" name="Google Shape;62;p9"/>
          <p:cNvSpPr/>
          <p:nvPr/>
        </p:nvSpPr>
        <p:spPr>
          <a:xfrm rot="5215447">
            <a:off x="10504181" y="4807236"/>
            <a:ext cx="3826845" cy="4229413"/>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rgbClr val="41B0DF"/>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63" name="Google Shape;63;p9"/>
          <p:cNvSpPr txBox="1">
            <a:spLocks noGrp="1"/>
          </p:cNvSpPr>
          <p:nvPr>
            <p:ph type="title"/>
          </p:nvPr>
        </p:nvSpPr>
        <p:spPr>
          <a:xfrm>
            <a:off x="2094602" y="2088134"/>
            <a:ext cx="8002799" cy="1307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rgbClr val="000000"/>
              </a:buClr>
              <a:buSzPts val="4000"/>
              <a:buNone/>
              <a:defRPr sz="3375" b="1">
                <a:solidFill>
                  <a:schemeClr val="dk2"/>
                </a:solidFill>
              </a:defRPr>
            </a:lvl1pPr>
            <a:lvl2pPr lvl="1" algn="ctr" rtl="0">
              <a:spcBef>
                <a:spcPts val="0"/>
              </a:spcBef>
              <a:spcAft>
                <a:spcPts val="0"/>
              </a:spcAft>
              <a:buClr>
                <a:srgbClr val="000000"/>
              </a:buClr>
              <a:buSzPts val="4000"/>
              <a:buNone/>
              <a:defRPr sz="3000" b="1">
                <a:solidFill>
                  <a:srgbClr val="000000"/>
                </a:solidFill>
              </a:defRPr>
            </a:lvl2pPr>
            <a:lvl3pPr lvl="2" algn="ctr" rtl="0">
              <a:spcBef>
                <a:spcPts val="0"/>
              </a:spcBef>
              <a:spcAft>
                <a:spcPts val="0"/>
              </a:spcAft>
              <a:buClr>
                <a:srgbClr val="000000"/>
              </a:buClr>
              <a:buSzPts val="4000"/>
              <a:buNone/>
              <a:defRPr sz="3000" b="1">
                <a:solidFill>
                  <a:srgbClr val="000000"/>
                </a:solidFill>
              </a:defRPr>
            </a:lvl3pPr>
            <a:lvl4pPr lvl="3" algn="ctr" rtl="0">
              <a:spcBef>
                <a:spcPts val="0"/>
              </a:spcBef>
              <a:spcAft>
                <a:spcPts val="0"/>
              </a:spcAft>
              <a:buClr>
                <a:srgbClr val="000000"/>
              </a:buClr>
              <a:buSzPts val="4000"/>
              <a:buNone/>
              <a:defRPr sz="3000" b="1">
                <a:solidFill>
                  <a:srgbClr val="000000"/>
                </a:solidFill>
              </a:defRPr>
            </a:lvl4pPr>
            <a:lvl5pPr lvl="4" algn="ctr" rtl="0">
              <a:spcBef>
                <a:spcPts val="0"/>
              </a:spcBef>
              <a:spcAft>
                <a:spcPts val="0"/>
              </a:spcAft>
              <a:buClr>
                <a:srgbClr val="000000"/>
              </a:buClr>
              <a:buSzPts val="4000"/>
              <a:buNone/>
              <a:defRPr sz="3000" b="1">
                <a:solidFill>
                  <a:srgbClr val="000000"/>
                </a:solidFill>
              </a:defRPr>
            </a:lvl5pPr>
            <a:lvl6pPr lvl="5" algn="ctr" rtl="0">
              <a:spcBef>
                <a:spcPts val="0"/>
              </a:spcBef>
              <a:spcAft>
                <a:spcPts val="0"/>
              </a:spcAft>
              <a:buClr>
                <a:srgbClr val="000000"/>
              </a:buClr>
              <a:buSzPts val="4000"/>
              <a:buNone/>
              <a:defRPr sz="3000" b="1">
                <a:solidFill>
                  <a:srgbClr val="000000"/>
                </a:solidFill>
              </a:defRPr>
            </a:lvl6pPr>
            <a:lvl7pPr lvl="6" algn="ctr" rtl="0">
              <a:spcBef>
                <a:spcPts val="0"/>
              </a:spcBef>
              <a:spcAft>
                <a:spcPts val="0"/>
              </a:spcAft>
              <a:buClr>
                <a:srgbClr val="000000"/>
              </a:buClr>
              <a:buSzPts val="4000"/>
              <a:buNone/>
              <a:defRPr sz="3000" b="1">
                <a:solidFill>
                  <a:srgbClr val="000000"/>
                </a:solidFill>
              </a:defRPr>
            </a:lvl7pPr>
            <a:lvl8pPr lvl="7" algn="ctr" rtl="0">
              <a:spcBef>
                <a:spcPts val="0"/>
              </a:spcBef>
              <a:spcAft>
                <a:spcPts val="0"/>
              </a:spcAft>
              <a:buClr>
                <a:srgbClr val="000000"/>
              </a:buClr>
              <a:buSzPts val="4000"/>
              <a:buNone/>
              <a:defRPr sz="3000" b="1">
                <a:solidFill>
                  <a:srgbClr val="000000"/>
                </a:solidFill>
              </a:defRPr>
            </a:lvl8pPr>
            <a:lvl9pPr lvl="8" algn="ctr" rtl="0">
              <a:spcBef>
                <a:spcPts val="0"/>
              </a:spcBef>
              <a:spcAft>
                <a:spcPts val="0"/>
              </a:spcAft>
              <a:buClr>
                <a:srgbClr val="000000"/>
              </a:buClr>
              <a:buSzPts val="4000"/>
              <a:buNone/>
              <a:defRPr sz="3000" b="1">
                <a:solidFill>
                  <a:srgbClr val="000000"/>
                </a:solidFill>
              </a:defRPr>
            </a:lvl9pPr>
          </a:lstStyle>
          <a:p>
            <a:endParaRPr/>
          </a:p>
        </p:txBody>
      </p:sp>
      <p:sp>
        <p:nvSpPr>
          <p:cNvPr id="64" name="Google Shape;64;p9"/>
          <p:cNvSpPr txBox="1">
            <a:spLocks noGrp="1"/>
          </p:cNvSpPr>
          <p:nvPr>
            <p:ph type="subTitle" idx="1"/>
          </p:nvPr>
        </p:nvSpPr>
        <p:spPr>
          <a:xfrm>
            <a:off x="2094602" y="3398134"/>
            <a:ext cx="8002799" cy="130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051"/>
            </a:lvl1pPr>
            <a:lvl2pPr lvl="1" algn="ctr" rtl="0">
              <a:spcBef>
                <a:spcPts val="1200"/>
              </a:spcBef>
              <a:spcAft>
                <a:spcPts val="0"/>
              </a:spcAft>
              <a:buSzPts val="1400"/>
              <a:buNone/>
              <a:defRPr/>
            </a:lvl2pPr>
            <a:lvl3pPr lvl="2" algn="ctr" rtl="0">
              <a:spcBef>
                <a:spcPts val="1200"/>
              </a:spcBef>
              <a:spcAft>
                <a:spcPts val="0"/>
              </a:spcAft>
              <a:buSzPts val="1400"/>
              <a:buNone/>
              <a:defRPr/>
            </a:lvl3pPr>
            <a:lvl4pPr lvl="3" algn="ctr" rtl="0">
              <a:spcBef>
                <a:spcPts val="1200"/>
              </a:spcBef>
              <a:spcAft>
                <a:spcPts val="0"/>
              </a:spcAft>
              <a:buSzPts val="1400"/>
              <a:buNone/>
              <a:defRPr/>
            </a:lvl4pPr>
            <a:lvl5pPr lvl="4" algn="ctr" rtl="0">
              <a:spcBef>
                <a:spcPts val="1200"/>
              </a:spcBef>
              <a:spcAft>
                <a:spcPts val="0"/>
              </a:spcAft>
              <a:buSzPts val="1400"/>
              <a:buNone/>
              <a:defRPr/>
            </a:lvl5pPr>
            <a:lvl6pPr lvl="5" algn="ctr" rtl="0">
              <a:spcBef>
                <a:spcPts val="1200"/>
              </a:spcBef>
              <a:spcAft>
                <a:spcPts val="0"/>
              </a:spcAft>
              <a:buSzPts val="1400"/>
              <a:buNone/>
              <a:defRPr/>
            </a:lvl6pPr>
            <a:lvl7pPr lvl="6" algn="ctr" rtl="0">
              <a:spcBef>
                <a:spcPts val="1200"/>
              </a:spcBef>
              <a:spcAft>
                <a:spcPts val="0"/>
              </a:spcAft>
              <a:buSzPts val="1400"/>
              <a:buNone/>
              <a:defRPr/>
            </a:lvl7pPr>
            <a:lvl8pPr lvl="7" algn="ctr" rtl="0">
              <a:spcBef>
                <a:spcPts val="1200"/>
              </a:spcBef>
              <a:spcAft>
                <a:spcPts val="0"/>
              </a:spcAft>
              <a:buSzPts val="1400"/>
              <a:buNone/>
              <a:defRPr/>
            </a:lvl8pPr>
            <a:lvl9pPr lvl="8" algn="ctr" rtl="0">
              <a:spcBef>
                <a:spcPts val="1200"/>
              </a:spcBef>
              <a:spcAft>
                <a:spcPts val="12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0">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960003" y="720009"/>
            <a:ext cx="10272000" cy="8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4000"/>
              <a:buNone/>
              <a:defRPr b="1">
                <a:solidFill>
                  <a:srgbClr val="000000"/>
                </a:solidFill>
              </a:defRPr>
            </a:lvl1pPr>
            <a:lvl2pPr lvl="1" algn="ctr" rtl="0">
              <a:spcBef>
                <a:spcPts val="0"/>
              </a:spcBef>
              <a:spcAft>
                <a:spcPts val="0"/>
              </a:spcAft>
              <a:buSzPts val="2800"/>
              <a:buNone/>
              <a:defRPr b="1"/>
            </a:lvl2pPr>
            <a:lvl3pPr lvl="2" algn="ctr" rtl="0">
              <a:spcBef>
                <a:spcPts val="0"/>
              </a:spcBef>
              <a:spcAft>
                <a:spcPts val="0"/>
              </a:spcAft>
              <a:buSzPts val="2800"/>
              <a:buNone/>
              <a:defRPr b="1"/>
            </a:lvl3pPr>
            <a:lvl4pPr lvl="3" algn="ctr" rtl="0">
              <a:spcBef>
                <a:spcPts val="0"/>
              </a:spcBef>
              <a:spcAft>
                <a:spcPts val="0"/>
              </a:spcAft>
              <a:buSzPts val="2800"/>
              <a:buNone/>
              <a:defRPr b="1"/>
            </a:lvl4pPr>
            <a:lvl5pPr lvl="4" algn="ctr" rtl="0">
              <a:spcBef>
                <a:spcPts val="0"/>
              </a:spcBef>
              <a:spcAft>
                <a:spcPts val="0"/>
              </a:spcAft>
              <a:buSzPts val="2800"/>
              <a:buNone/>
              <a:defRPr b="1"/>
            </a:lvl5pPr>
            <a:lvl6pPr lvl="5" algn="ctr" rtl="0">
              <a:spcBef>
                <a:spcPts val="0"/>
              </a:spcBef>
              <a:spcAft>
                <a:spcPts val="0"/>
              </a:spcAft>
              <a:buSzPts val="2800"/>
              <a:buNone/>
              <a:defRPr b="1"/>
            </a:lvl6pPr>
            <a:lvl7pPr lvl="6" algn="ctr" rtl="0">
              <a:spcBef>
                <a:spcPts val="0"/>
              </a:spcBef>
              <a:spcAft>
                <a:spcPts val="0"/>
              </a:spcAft>
              <a:buSzPts val="2800"/>
              <a:buNone/>
              <a:defRPr b="1"/>
            </a:lvl7pPr>
            <a:lvl8pPr lvl="7" algn="ctr" rtl="0">
              <a:spcBef>
                <a:spcPts val="0"/>
              </a:spcBef>
              <a:spcAft>
                <a:spcPts val="0"/>
              </a:spcAft>
              <a:buSzPts val="2800"/>
              <a:buNone/>
              <a:defRPr b="1"/>
            </a:lvl8pPr>
            <a:lvl9pPr lvl="8" algn="ctr" rtl="0">
              <a:spcBef>
                <a:spcPts val="0"/>
              </a:spcBef>
              <a:spcAft>
                <a:spcPts val="0"/>
              </a:spcAft>
              <a:buSzPts val="2800"/>
              <a:buNone/>
              <a:defRPr b="1"/>
            </a:lvl9pPr>
          </a:lstStyle>
          <a:p>
            <a:endParaRPr/>
          </a:p>
        </p:txBody>
      </p:sp>
      <p:sp>
        <p:nvSpPr>
          <p:cNvPr id="77" name="Google Shape;77;p13"/>
          <p:cNvSpPr txBox="1">
            <a:spLocks noGrp="1"/>
          </p:cNvSpPr>
          <p:nvPr>
            <p:ph type="subTitle" idx="1"/>
          </p:nvPr>
        </p:nvSpPr>
        <p:spPr>
          <a:xfrm>
            <a:off x="2506856" y="2238133"/>
            <a:ext cx="3572000" cy="76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b="1">
                <a:solidFill>
                  <a:srgbClr val="000000"/>
                </a:solidFill>
              </a:defRPr>
            </a:lvl1pPr>
            <a:lvl2pPr lvl="1" rtl="0">
              <a:spcBef>
                <a:spcPts val="0"/>
              </a:spcBef>
              <a:spcAft>
                <a:spcPts val="0"/>
              </a:spcAft>
              <a:buSzPts val="1800"/>
              <a:buNone/>
              <a:defRPr sz="1351" b="1"/>
            </a:lvl2pPr>
            <a:lvl3pPr lvl="2" rtl="0">
              <a:spcBef>
                <a:spcPts val="1200"/>
              </a:spcBef>
              <a:spcAft>
                <a:spcPts val="0"/>
              </a:spcAft>
              <a:buSzPts val="1800"/>
              <a:buNone/>
              <a:defRPr sz="1351" b="1"/>
            </a:lvl3pPr>
            <a:lvl4pPr lvl="3" rtl="0">
              <a:spcBef>
                <a:spcPts val="1200"/>
              </a:spcBef>
              <a:spcAft>
                <a:spcPts val="0"/>
              </a:spcAft>
              <a:buSzPts val="1800"/>
              <a:buNone/>
              <a:defRPr sz="1351" b="1"/>
            </a:lvl4pPr>
            <a:lvl5pPr lvl="4" rtl="0">
              <a:spcBef>
                <a:spcPts val="1200"/>
              </a:spcBef>
              <a:spcAft>
                <a:spcPts val="0"/>
              </a:spcAft>
              <a:buSzPts val="1800"/>
              <a:buNone/>
              <a:defRPr sz="1351" b="1"/>
            </a:lvl5pPr>
            <a:lvl6pPr lvl="5" rtl="0">
              <a:spcBef>
                <a:spcPts val="1200"/>
              </a:spcBef>
              <a:spcAft>
                <a:spcPts val="0"/>
              </a:spcAft>
              <a:buSzPts val="1800"/>
              <a:buNone/>
              <a:defRPr sz="1351" b="1"/>
            </a:lvl6pPr>
            <a:lvl7pPr lvl="6" rtl="0">
              <a:spcBef>
                <a:spcPts val="1200"/>
              </a:spcBef>
              <a:spcAft>
                <a:spcPts val="0"/>
              </a:spcAft>
              <a:buSzPts val="1800"/>
              <a:buNone/>
              <a:defRPr sz="1351" b="1"/>
            </a:lvl7pPr>
            <a:lvl8pPr lvl="7" rtl="0">
              <a:spcBef>
                <a:spcPts val="1200"/>
              </a:spcBef>
              <a:spcAft>
                <a:spcPts val="0"/>
              </a:spcAft>
              <a:buSzPts val="1800"/>
              <a:buNone/>
              <a:defRPr sz="1351" b="1"/>
            </a:lvl8pPr>
            <a:lvl9pPr lvl="8" rtl="0">
              <a:spcBef>
                <a:spcPts val="1200"/>
              </a:spcBef>
              <a:spcAft>
                <a:spcPts val="1200"/>
              </a:spcAft>
              <a:buSzPts val="1800"/>
              <a:buNone/>
              <a:defRPr sz="1351" b="1"/>
            </a:lvl9pPr>
          </a:lstStyle>
          <a:p>
            <a:endParaRPr/>
          </a:p>
        </p:txBody>
      </p:sp>
      <p:sp>
        <p:nvSpPr>
          <p:cNvPr id="78" name="Google Shape;78;p13"/>
          <p:cNvSpPr txBox="1">
            <a:spLocks noGrp="1"/>
          </p:cNvSpPr>
          <p:nvPr>
            <p:ph type="subTitle" idx="2"/>
          </p:nvPr>
        </p:nvSpPr>
        <p:spPr>
          <a:xfrm>
            <a:off x="2506855" y="2818600"/>
            <a:ext cx="35724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500"/>
              <a:buNone/>
              <a:defRPr sz="1051">
                <a:solidFill>
                  <a:srgbClr val="000000"/>
                </a:solidFill>
              </a:defRPr>
            </a:lvl1pPr>
            <a:lvl2pPr lvl="1" rtl="0">
              <a:spcBef>
                <a:spcPts val="0"/>
              </a:spcBef>
              <a:spcAft>
                <a:spcPts val="0"/>
              </a:spcAft>
              <a:buSzPts val="1500"/>
              <a:buNone/>
              <a:defRPr sz="1125"/>
            </a:lvl2pPr>
            <a:lvl3pPr lvl="2" rtl="0">
              <a:spcBef>
                <a:spcPts val="1200"/>
              </a:spcBef>
              <a:spcAft>
                <a:spcPts val="0"/>
              </a:spcAft>
              <a:buSzPts val="1500"/>
              <a:buNone/>
              <a:defRPr sz="1125"/>
            </a:lvl3pPr>
            <a:lvl4pPr lvl="3" rtl="0">
              <a:spcBef>
                <a:spcPts val="1200"/>
              </a:spcBef>
              <a:spcAft>
                <a:spcPts val="0"/>
              </a:spcAft>
              <a:buSzPts val="1500"/>
              <a:buNone/>
              <a:defRPr sz="1125"/>
            </a:lvl4pPr>
            <a:lvl5pPr lvl="4" rtl="0">
              <a:spcBef>
                <a:spcPts val="1200"/>
              </a:spcBef>
              <a:spcAft>
                <a:spcPts val="0"/>
              </a:spcAft>
              <a:buSzPts val="1500"/>
              <a:buNone/>
              <a:defRPr sz="1125"/>
            </a:lvl5pPr>
            <a:lvl6pPr lvl="5" rtl="0">
              <a:spcBef>
                <a:spcPts val="1200"/>
              </a:spcBef>
              <a:spcAft>
                <a:spcPts val="0"/>
              </a:spcAft>
              <a:buSzPts val="1500"/>
              <a:buNone/>
              <a:defRPr sz="1125"/>
            </a:lvl6pPr>
            <a:lvl7pPr lvl="6" rtl="0">
              <a:spcBef>
                <a:spcPts val="1200"/>
              </a:spcBef>
              <a:spcAft>
                <a:spcPts val="0"/>
              </a:spcAft>
              <a:buSzPts val="1500"/>
              <a:buNone/>
              <a:defRPr sz="1125"/>
            </a:lvl7pPr>
            <a:lvl8pPr lvl="7" rtl="0">
              <a:spcBef>
                <a:spcPts val="1200"/>
              </a:spcBef>
              <a:spcAft>
                <a:spcPts val="0"/>
              </a:spcAft>
              <a:buSzPts val="1500"/>
              <a:buNone/>
              <a:defRPr sz="1125"/>
            </a:lvl8pPr>
            <a:lvl9pPr lvl="8" rtl="0">
              <a:spcBef>
                <a:spcPts val="1200"/>
              </a:spcBef>
              <a:spcAft>
                <a:spcPts val="1200"/>
              </a:spcAft>
              <a:buSzPts val="1500"/>
              <a:buNone/>
              <a:defRPr sz="1125"/>
            </a:lvl9pPr>
          </a:lstStyle>
          <a:p>
            <a:endParaRPr/>
          </a:p>
        </p:txBody>
      </p:sp>
      <p:sp>
        <p:nvSpPr>
          <p:cNvPr id="79" name="Google Shape;79;p13"/>
          <p:cNvSpPr txBox="1">
            <a:spLocks noGrp="1"/>
          </p:cNvSpPr>
          <p:nvPr>
            <p:ph type="subTitle" idx="3"/>
          </p:nvPr>
        </p:nvSpPr>
        <p:spPr>
          <a:xfrm>
            <a:off x="7766639" y="2238133"/>
            <a:ext cx="3572400" cy="76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b="1">
                <a:solidFill>
                  <a:srgbClr val="000000"/>
                </a:solidFill>
              </a:defRPr>
            </a:lvl1pPr>
            <a:lvl2pPr lvl="1" rtl="0">
              <a:spcBef>
                <a:spcPts val="0"/>
              </a:spcBef>
              <a:spcAft>
                <a:spcPts val="0"/>
              </a:spcAft>
              <a:buSzPts val="1800"/>
              <a:buNone/>
              <a:defRPr sz="1351" b="1"/>
            </a:lvl2pPr>
            <a:lvl3pPr lvl="2" rtl="0">
              <a:spcBef>
                <a:spcPts val="1200"/>
              </a:spcBef>
              <a:spcAft>
                <a:spcPts val="0"/>
              </a:spcAft>
              <a:buSzPts val="1800"/>
              <a:buNone/>
              <a:defRPr sz="1351" b="1"/>
            </a:lvl3pPr>
            <a:lvl4pPr lvl="3" rtl="0">
              <a:spcBef>
                <a:spcPts val="1200"/>
              </a:spcBef>
              <a:spcAft>
                <a:spcPts val="0"/>
              </a:spcAft>
              <a:buSzPts val="1800"/>
              <a:buNone/>
              <a:defRPr sz="1351" b="1"/>
            </a:lvl4pPr>
            <a:lvl5pPr lvl="4" rtl="0">
              <a:spcBef>
                <a:spcPts val="1200"/>
              </a:spcBef>
              <a:spcAft>
                <a:spcPts val="0"/>
              </a:spcAft>
              <a:buSzPts val="1800"/>
              <a:buNone/>
              <a:defRPr sz="1351" b="1"/>
            </a:lvl5pPr>
            <a:lvl6pPr lvl="5" rtl="0">
              <a:spcBef>
                <a:spcPts val="1200"/>
              </a:spcBef>
              <a:spcAft>
                <a:spcPts val="0"/>
              </a:spcAft>
              <a:buSzPts val="1800"/>
              <a:buNone/>
              <a:defRPr sz="1351" b="1"/>
            </a:lvl6pPr>
            <a:lvl7pPr lvl="6" rtl="0">
              <a:spcBef>
                <a:spcPts val="1200"/>
              </a:spcBef>
              <a:spcAft>
                <a:spcPts val="0"/>
              </a:spcAft>
              <a:buSzPts val="1800"/>
              <a:buNone/>
              <a:defRPr sz="1351" b="1"/>
            </a:lvl7pPr>
            <a:lvl8pPr lvl="7" rtl="0">
              <a:spcBef>
                <a:spcPts val="1200"/>
              </a:spcBef>
              <a:spcAft>
                <a:spcPts val="0"/>
              </a:spcAft>
              <a:buSzPts val="1800"/>
              <a:buNone/>
              <a:defRPr sz="1351" b="1"/>
            </a:lvl8pPr>
            <a:lvl9pPr lvl="8" rtl="0">
              <a:spcBef>
                <a:spcPts val="1200"/>
              </a:spcBef>
              <a:spcAft>
                <a:spcPts val="1200"/>
              </a:spcAft>
              <a:buSzPts val="1800"/>
              <a:buNone/>
              <a:defRPr sz="1351" b="1"/>
            </a:lvl9pPr>
          </a:lstStyle>
          <a:p>
            <a:endParaRPr/>
          </a:p>
        </p:txBody>
      </p:sp>
      <p:sp>
        <p:nvSpPr>
          <p:cNvPr id="80" name="Google Shape;80;p13"/>
          <p:cNvSpPr txBox="1">
            <a:spLocks noGrp="1"/>
          </p:cNvSpPr>
          <p:nvPr>
            <p:ph type="subTitle" idx="4"/>
          </p:nvPr>
        </p:nvSpPr>
        <p:spPr>
          <a:xfrm>
            <a:off x="7766639" y="2818600"/>
            <a:ext cx="35724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500"/>
              <a:buNone/>
              <a:defRPr sz="1051">
                <a:solidFill>
                  <a:schemeClr val="dk1"/>
                </a:solidFill>
              </a:defRPr>
            </a:lvl1pPr>
            <a:lvl2pPr lvl="1" rtl="0">
              <a:spcBef>
                <a:spcPts val="0"/>
              </a:spcBef>
              <a:spcAft>
                <a:spcPts val="0"/>
              </a:spcAft>
              <a:buSzPts val="1500"/>
              <a:buNone/>
              <a:defRPr sz="1125"/>
            </a:lvl2pPr>
            <a:lvl3pPr lvl="2" rtl="0">
              <a:spcBef>
                <a:spcPts val="1200"/>
              </a:spcBef>
              <a:spcAft>
                <a:spcPts val="0"/>
              </a:spcAft>
              <a:buSzPts val="1500"/>
              <a:buNone/>
              <a:defRPr sz="1125"/>
            </a:lvl3pPr>
            <a:lvl4pPr lvl="3" rtl="0">
              <a:spcBef>
                <a:spcPts val="1200"/>
              </a:spcBef>
              <a:spcAft>
                <a:spcPts val="0"/>
              </a:spcAft>
              <a:buSzPts val="1500"/>
              <a:buNone/>
              <a:defRPr sz="1125"/>
            </a:lvl4pPr>
            <a:lvl5pPr lvl="4" rtl="0">
              <a:spcBef>
                <a:spcPts val="1200"/>
              </a:spcBef>
              <a:spcAft>
                <a:spcPts val="0"/>
              </a:spcAft>
              <a:buSzPts val="1500"/>
              <a:buNone/>
              <a:defRPr sz="1125"/>
            </a:lvl5pPr>
            <a:lvl6pPr lvl="5" rtl="0">
              <a:spcBef>
                <a:spcPts val="1200"/>
              </a:spcBef>
              <a:spcAft>
                <a:spcPts val="0"/>
              </a:spcAft>
              <a:buSzPts val="1500"/>
              <a:buNone/>
              <a:defRPr sz="1125"/>
            </a:lvl6pPr>
            <a:lvl7pPr lvl="6" rtl="0">
              <a:spcBef>
                <a:spcPts val="1200"/>
              </a:spcBef>
              <a:spcAft>
                <a:spcPts val="0"/>
              </a:spcAft>
              <a:buSzPts val="1500"/>
              <a:buNone/>
              <a:defRPr sz="1125"/>
            </a:lvl7pPr>
            <a:lvl8pPr lvl="7" rtl="0">
              <a:spcBef>
                <a:spcPts val="1200"/>
              </a:spcBef>
              <a:spcAft>
                <a:spcPts val="0"/>
              </a:spcAft>
              <a:buSzPts val="1500"/>
              <a:buNone/>
              <a:defRPr sz="1125"/>
            </a:lvl8pPr>
            <a:lvl9pPr lvl="8" rtl="0">
              <a:spcBef>
                <a:spcPts val="1200"/>
              </a:spcBef>
              <a:spcAft>
                <a:spcPts val="1200"/>
              </a:spcAft>
              <a:buSzPts val="1500"/>
              <a:buNone/>
              <a:defRPr sz="1125"/>
            </a:lvl9pPr>
          </a:lstStyle>
          <a:p>
            <a:endParaRPr/>
          </a:p>
        </p:txBody>
      </p:sp>
      <p:sp>
        <p:nvSpPr>
          <p:cNvPr id="81" name="Google Shape;81;p13"/>
          <p:cNvSpPr txBox="1">
            <a:spLocks noGrp="1"/>
          </p:cNvSpPr>
          <p:nvPr>
            <p:ph type="subTitle" idx="5"/>
          </p:nvPr>
        </p:nvSpPr>
        <p:spPr>
          <a:xfrm>
            <a:off x="2506855" y="4548001"/>
            <a:ext cx="3572400" cy="76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b="1">
                <a:solidFill>
                  <a:srgbClr val="000000"/>
                </a:solidFill>
              </a:defRPr>
            </a:lvl1pPr>
            <a:lvl2pPr lvl="1" rtl="0">
              <a:spcBef>
                <a:spcPts val="0"/>
              </a:spcBef>
              <a:spcAft>
                <a:spcPts val="0"/>
              </a:spcAft>
              <a:buSzPts val="1800"/>
              <a:buNone/>
              <a:defRPr sz="1351" b="1"/>
            </a:lvl2pPr>
            <a:lvl3pPr lvl="2" rtl="0">
              <a:spcBef>
                <a:spcPts val="1200"/>
              </a:spcBef>
              <a:spcAft>
                <a:spcPts val="0"/>
              </a:spcAft>
              <a:buSzPts val="1800"/>
              <a:buNone/>
              <a:defRPr sz="1351" b="1"/>
            </a:lvl3pPr>
            <a:lvl4pPr lvl="3" rtl="0">
              <a:spcBef>
                <a:spcPts val="1200"/>
              </a:spcBef>
              <a:spcAft>
                <a:spcPts val="0"/>
              </a:spcAft>
              <a:buSzPts val="1800"/>
              <a:buNone/>
              <a:defRPr sz="1351" b="1"/>
            </a:lvl4pPr>
            <a:lvl5pPr lvl="4" rtl="0">
              <a:spcBef>
                <a:spcPts val="1200"/>
              </a:spcBef>
              <a:spcAft>
                <a:spcPts val="0"/>
              </a:spcAft>
              <a:buSzPts val="1800"/>
              <a:buNone/>
              <a:defRPr sz="1351" b="1"/>
            </a:lvl5pPr>
            <a:lvl6pPr lvl="5" rtl="0">
              <a:spcBef>
                <a:spcPts val="1200"/>
              </a:spcBef>
              <a:spcAft>
                <a:spcPts val="0"/>
              </a:spcAft>
              <a:buSzPts val="1800"/>
              <a:buNone/>
              <a:defRPr sz="1351" b="1"/>
            </a:lvl6pPr>
            <a:lvl7pPr lvl="6" rtl="0">
              <a:spcBef>
                <a:spcPts val="1200"/>
              </a:spcBef>
              <a:spcAft>
                <a:spcPts val="0"/>
              </a:spcAft>
              <a:buSzPts val="1800"/>
              <a:buNone/>
              <a:defRPr sz="1351" b="1"/>
            </a:lvl7pPr>
            <a:lvl8pPr lvl="7" rtl="0">
              <a:spcBef>
                <a:spcPts val="1200"/>
              </a:spcBef>
              <a:spcAft>
                <a:spcPts val="0"/>
              </a:spcAft>
              <a:buSzPts val="1800"/>
              <a:buNone/>
              <a:defRPr sz="1351" b="1"/>
            </a:lvl8pPr>
            <a:lvl9pPr lvl="8" rtl="0">
              <a:spcBef>
                <a:spcPts val="1200"/>
              </a:spcBef>
              <a:spcAft>
                <a:spcPts val="1200"/>
              </a:spcAft>
              <a:buSzPts val="1800"/>
              <a:buNone/>
              <a:defRPr sz="1351" b="1"/>
            </a:lvl9pPr>
          </a:lstStyle>
          <a:p>
            <a:endParaRPr/>
          </a:p>
        </p:txBody>
      </p:sp>
      <p:sp>
        <p:nvSpPr>
          <p:cNvPr id="82" name="Google Shape;82;p13"/>
          <p:cNvSpPr txBox="1">
            <a:spLocks noGrp="1"/>
          </p:cNvSpPr>
          <p:nvPr>
            <p:ph type="subTitle" idx="6"/>
          </p:nvPr>
        </p:nvSpPr>
        <p:spPr>
          <a:xfrm>
            <a:off x="2506855" y="5128468"/>
            <a:ext cx="35724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500"/>
              <a:buNone/>
              <a:defRPr sz="1051">
                <a:solidFill>
                  <a:schemeClr val="dk1"/>
                </a:solidFill>
              </a:defRPr>
            </a:lvl1pPr>
            <a:lvl2pPr lvl="1" rtl="0">
              <a:spcBef>
                <a:spcPts val="0"/>
              </a:spcBef>
              <a:spcAft>
                <a:spcPts val="0"/>
              </a:spcAft>
              <a:buSzPts val="1500"/>
              <a:buNone/>
              <a:defRPr sz="1125"/>
            </a:lvl2pPr>
            <a:lvl3pPr lvl="2" rtl="0">
              <a:spcBef>
                <a:spcPts val="1200"/>
              </a:spcBef>
              <a:spcAft>
                <a:spcPts val="0"/>
              </a:spcAft>
              <a:buSzPts val="1500"/>
              <a:buNone/>
              <a:defRPr sz="1125"/>
            </a:lvl3pPr>
            <a:lvl4pPr lvl="3" rtl="0">
              <a:spcBef>
                <a:spcPts val="1200"/>
              </a:spcBef>
              <a:spcAft>
                <a:spcPts val="0"/>
              </a:spcAft>
              <a:buSzPts val="1500"/>
              <a:buNone/>
              <a:defRPr sz="1125"/>
            </a:lvl4pPr>
            <a:lvl5pPr lvl="4" rtl="0">
              <a:spcBef>
                <a:spcPts val="1200"/>
              </a:spcBef>
              <a:spcAft>
                <a:spcPts val="0"/>
              </a:spcAft>
              <a:buSzPts val="1500"/>
              <a:buNone/>
              <a:defRPr sz="1125"/>
            </a:lvl5pPr>
            <a:lvl6pPr lvl="5" rtl="0">
              <a:spcBef>
                <a:spcPts val="1200"/>
              </a:spcBef>
              <a:spcAft>
                <a:spcPts val="0"/>
              </a:spcAft>
              <a:buSzPts val="1500"/>
              <a:buNone/>
              <a:defRPr sz="1125"/>
            </a:lvl6pPr>
            <a:lvl7pPr lvl="6" rtl="0">
              <a:spcBef>
                <a:spcPts val="1200"/>
              </a:spcBef>
              <a:spcAft>
                <a:spcPts val="0"/>
              </a:spcAft>
              <a:buSzPts val="1500"/>
              <a:buNone/>
              <a:defRPr sz="1125"/>
            </a:lvl7pPr>
            <a:lvl8pPr lvl="7" rtl="0">
              <a:spcBef>
                <a:spcPts val="1200"/>
              </a:spcBef>
              <a:spcAft>
                <a:spcPts val="0"/>
              </a:spcAft>
              <a:buSzPts val="1500"/>
              <a:buNone/>
              <a:defRPr sz="1125"/>
            </a:lvl8pPr>
            <a:lvl9pPr lvl="8" rtl="0">
              <a:spcBef>
                <a:spcPts val="1200"/>
              </a:spcBef>
              <a:spcAft>
                <a:spcPts val="1200"/>
              </a:spcAft>
              <a:buSzPts val="1500"/>
              <a:buNone/>
              <a:defRPr sz="1125"/>
            </a:lvl9pPr>
          </a:lstStyle>
          <a:p>
            <a:endParaRPr/>
          </a:p>
        </p:txBody>
      </p:sp>
      <p:sp>
        <p:nvSpPr>
          <p:cNvPr id="83" name="Google Shape;83;p13"/>
          <p:cNvSpPr txBox="1">
            <a:spLocks noGrp="1"/>
          </p:cNvSpPr>
          <p:nvPr>
            <p:ph type="subTitle" idx="7"/>
          </p:nvPr>
        </p:nvSpPr>
        <p:spPr>
          <a:xfrm>
            <a:off x="7766639" y="4548001"/>
            <a:ext cx="3572400" cy="763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b="1">
                <a:solidFill>
                  <a:srgbClr val="000000"/>
                </a:solidFill>
              </a:defRPr>
            </a:lvl1pPr>
            <a:lvl2pPr lvl="1" rtl="0">
              <a:spcBef>
                <a:spcPts val="0"/>
              </a:spcBef>
              <a:spcAft>
                <a:spcPts val="0"/>
              </a:spcAft>
              <a:buSzPts val="1800"/>
              <a:buNone/>
              <a:defRPr sz="1351" b="1"/>
            </a:lvl2pPr>
            <a:lvl3pPr lvl="2" rtl="0">
              <a:spcBef>
                <a:spcPts val="1200"/>
              </a:spcBef>
              <a:spcAft>
                <a:spcPts val="0"/>
              </a:spcAft>
              <a:buSzPts val="1800"/>
              <a:buNone/>
              <a:defRPr sz="1351" b="1"/>
            </a:lvl3pPr>
            <a:lvl4pPr lvl="3" rtl="0">
              <a:spcBef>
                <a:spcPts val="1200"/>
              </a:spcBef>
              <a:spcAft>
                <a:spcPts val="0"/>
              </a:spcAft>
              <a:buSzPts val="1800"/>
              <a:buNone/>
              <a:defRPr sz="1351" b="1"/>
            </a:lvl4pPr>
            <a:lvl5pPr lvl="4" rtl="0">
              <a:spcBef>
                <a:spcPts val="1200"/>
              </a:spcBef>
              <a:spcAft>
                <a:spcPts val="0"/>
              </a:spcAft>
              <a:buSzPts val="1800"/>
              <a:buNone/>
              <a:defRPr sz="1351" b="1"/>
            </a:lvl5pPr>
            <a:lvl6pPr lvl="5" rtl="0">
              <a:spcBef>
                <a:spcPts val="1200"/>
              </a:spcBef>
              <a:spcAft>
                <a:spcPts val="0"/>
              </a:spcAft>
              <a:buSzPts val="1800"/>
              <a:buNone/>
              <a:defRPr sz="1351" b="1"/>
            </a:lvl6pPr>
            <a:lvl7pPr lvl="6" rtl="0">
              <a:spcBef>
                <a:spcPts val="1200"/>
              </a:spcBef>
              <a:spcAft>
                <a:spcPts val="0"/>
              </a:spcAft>
              <a:buSzPts val="1800"/>
              <a:buNone/>
              <a:defRPr sz="1351" b="1"/>
            </a:lvl7pPr>
            <a:lvl8pPr lvl="7" rtl="0">
              <a:spcBef>
                <a:spcPts val="1200"/>
              </a:spcBef>
              <a:spcAft>
                <a:spcPts val="0"/>
              </a:spcAft>
              <a:buSzPts val="1800"/>
              <a:buNone/>
              <a:defRPr sz="1351" b="1"/>
            </a:lvl8pPr>
            <a:lvl9pPr lvl="8" rtl="0">
              <a:spcBef>
                <a:spcPts val="1200"/>
              </a:spcBef>
              <a:spcAft>
                <a:spcPts val="1200"/>
              </a:spcAft>
              <a:buSzPts val="1800"/>
              <a:buNone/>
              <a:defRPr sz="1351" b="1"/>
            </a:lvl9pPr>
          </a:lstStyle>
          <a:p>
            <a:endParaRPr/>
          </a:p>
        </p:txBody>
      </p:sp>
      <p:sp>
        <p:nvSpPr>
          <p:cNvPr id="84" name="Google Shape;84;p13"/>
          <p:cNvSpPr txBox="1">
            <a:spLocks noGrp="1"/>
          </p:cNvSpPr>
          <p:nvPr>
            <p:ph type="subTitle" idx="8"/>
          </p:nvPr>
        </p:nvSpPr>
        <p:spPr>
          <a:xfrm>
            <a:off x="7766639" y="5128468"/>
            <a:ext cx="35724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500"/>
              <a:buNone/>
              <a:defRPr sz="1051">
                <a:solidFill>
                  <a:schemeClr val="dk1"/>
                </a:solidFill>
              </a:defRPr>
            </a:lvl1pPr>
            <a:lvl2pPr lvl="1" rtl="0">
              <a:spcBef>
                <a:spcPts val="0"/>
              </a:spcBef>
              <a:spcAft>
                <a:spcPts val="0"/>
              </a:spcAft>
              <a:buSzPts val="1500"/>
              <a:buNone/>
              <a:defRPr sz="1125"/>
            </a:lvl2pPr>
            <a:lvl3pPr lvl="2" rtl="0">
              <a:spcBef>
                <a:spcPts val="1200"/>
              </a:spcBef>
              <a:spcAft>
                <a:spcPts val="0"/>
              </a:spcAft>
              <a:buSzPts val="1500"/>
              <a:buNone/>
              <a:defRPr sz="1125"/>
            </a:lvl3pPr>
            <a:lvl4pPr lvl="3" rtl="0">
              <a:spcBef>
                <a:spcPts val="1200"/>
              </a:spcBef>
              <a:spcAft>
                <a:spcPts val="0"/>
              </a:spcAft>
              <a:buSzPts val="1500"/>
              <a:buNone/>
              <a:defRPr sz="1125"/>
            </a:lvl4pPr>
            <a:lvl5pPr lvl="4" rtl="0">
              <a:spcBef>
                <a:spcPts val="1200"/>
              </a:spcBef>
              <a:spcAft>
                <a:spcPts val="0"/>
              </a:spcAft>
              <a:buSzPts val="1500"/>
              <a:buNone/>
              <a:defRPr sz="1125"/>
            </a:lvl5pPr>
            <a:lvl6pPr lvl="5" rtl="0">
              <a:spcBef>
                <a:spcPts val="1200"/>
              </a:spcBef>
              <a:spcAft>
                <a:spcPts val="0"/>
              </a:spcAft>
              <a:buSzPts val="1500"/>
              <a:buNone/>
              <a:defRPr sz="1125"/>
            </a:lvl6pPr>
            <a:lvl7pPr lvl="6" rtl="0">
              <a:spcBef>
                <a:spcPts val="1200"/>
              </a:spcBef>
              <a:spcAft>
                <a:spcPts val="0"/>
              </a:spcAft>
              <a:buSzPts val="1500"/>
              <a:buNone/>
              <a:defRPr sz="1125"/>
            </a:lvl7pPr>
            <a:lvl8pPr lvl="7" rtl="0">
              <a:spcBef>
                <a:spcPts val="1200"/>
              </a:spcBef>
              <a:spcAft>
                <a:spcPts val="0"/>
              </a:spcAft>
              <a:buSzPts val="1500"/>
              <a:buNone/>
              <a:defRPr sz="1125"/>
            </a:lvl8pPr>
            <a:lvl9pPr lvl="8" rtl="0">
              <a:spcBef>
                <a:spcPts val="1200"/>
              </a:spcBef>
              <a:spcAft>
                <a:spcPts val="1200"/>
              </a:spcAft>
              <a:buSzPts val="1500"/>
              <a:buNone/>
              <a:defRPr sz="1125"/>
            </a:lvl9pPr>
          </a:lstStyle>
          <a:p>
            <a:endParaRPr/>
          </a:p>
        </p:txBody>
      </p:sp>
      <p:sp>
        <p:nvSpPr>
          <p:cNvPr id="85" name="Google Shape;85;p13"/>
          <p:cNvSpPr txBox="1">
            <a:spLocks noGrp="1"/>
          </p:cNvSpPr>
          <p:nvPr>
            <p:ph type="title" idx="9" hasCustomPrompt="1"/>
          </p:nvPr>
        </p:nvSpPr>
        <p:spPr>
          <a:xfrm>
            <a:off x="952636" y="2486840"/>
            <a:ext cx="1511600" cy="6972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800"/>
              <a:buNone/>
              <a:defRPr b="1"/>
            </a:lvl1pPr>
            <a:lvl2pPr lvl="1" algn="ctr" rtl="0">
              <a:spcBef>
                <a:spcPts val="0"/>
              </a:spcBef>
              <a:spcAft>
                <a:spcPts val="0"/>
              </a:spcAft>
              <a:buSzPts val="4000"/>
              <a:buNone/>
              <a:defRPr sz="3000" b="1"/>
            </a:lvl2pPr>
            <a:lvl3pPr lvl="2" algn="ctr" rtl="0">
              <a:spcBef>
                <a:spcPts val="0"/>
              </a:spcBef>
              <a:spcAft>
                <a:spcPts val="0"/>
              </a:spcAft>
              <a:buSzPts val="4000"/>
              <a:buNone/>
              <a:defRPr sz="3000" b="1"/>
            </a:lvl3pPr>
            <a:lvl4pPr lvl="3" algn="ctr" rtl="0">
              <a:spcBef>
                <a:spcPts val="0"/>
              </a:spcBef>
              <a:spcAft>
                <a:spcPts val="0"/>
              </a:spcAft>
              <a:buSzPts val="4000"/>
              <a:buNone/>
              <a:defRPr sz="3000" b="1"/>
            </a:lvl4pPr>
            <a:lvl5pPr lvl="4" algn="ctr" rtl="0">
              <a:spcBef>
                <a:spcPts val="0"/>
              </a:spcBef>
              <a:spcAft>
                <a:spcPts val="0"/>
              </a:spcAft>
              <a:buSzPts val="4000"/>
              <a:buNone/>
              <a:defRPr sz="3000" b="1"/>
            </a:lvl5pPr>
            <a:lvl6pPr lvl="5" algn="ctr" rtl="0">
              <a:spcBef>
                <a:spcPts val="0"/>
              </a:spcBef>
              <a:spcAft>
                <a:spcPts val="0"/>
              </a:spcAft>
              <a:buSzPts val="4000"/>
              <a:buNone/>
              <a:defRPr sz="3000" b="1"/>
            </a:lvl6pPr>
            <a:lvl7pPr lvl="6" algn="ctr" rtl="0">
              <a:spcBef>
                <a:spcPts val="0"/>
              </a:spcBef>
              <a:spcAft>
                <a:spcPts val="0"/>
              </a:spcAft>
              <a:buSzPts val="4000"/>
              <a:buNone/>
              <a:defRPr sz="3000" b="1"/>
            </a:lvl7pPr>
            <a:lvl8pPr lvl="7" algn="ctr" rtl="0">
              <a:spcBef>
                <a:spcPts val="0"/>
              </a:spcBef>
              <a:spcAft>
                <a:spcPts val="0"/>
              </a:spcAft>
              <a:buSzPts val="4000"/>
              <a:buNone/>
              <a:defRPr sz="3000" b="1"/>
            </a:lvl8pPr>
            <a:lvl9pPr lvl="8" algn="ctr" rtl="0">
              <a:spcBef>
                <a:spcPts val="0"/>
              </a:spcBef>
              <a:spcAft>
                <a:spcPts val="0"/>
              </a:spcAft>
              <a:buSzPts val="4000"/>
              <a:buNone/>
              <a:defRPr sz="3000" b="1"/>
            </a:lvl9pPr>
          </a:lstStyle>
          <a:p>
            <a:r>
              <a:t>xx%</a:t>
            </a:r>
          </a:p>
        </p:txBody>
      </p:sp>
      <p:sp>
        <p:nvSpPr>
          <p:cNvPr id="86" name="Google Shape;86;p13"/>
          <p:cNvSpPr txBox="1">
            <a:spLocks noGrp="1"/>
          </p:cNvSpPr>
          <p:nvPr>
            <p:ph type="title" idx="13" hasCustomPrompt="1"/>
          </p:nvPr>
        </p:nvSpPr>
        <p:spPr>
          <a:xfrm>
            <a:off x="952636" y="4800639"/>
            <a:ext cx="1511600" cy="6972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800"/>
              <a:buNone/>
              <a:defRPr b="1"/>
            </a:lvl1pPr>
            <a:lvl2pPr lvl="1" algn="ctr" rtl="0">
              <a:spcBef>
                <a:spcPts val="0"/>
              </a:spcBef>
              <a:spcAft>
                <a:spcPts val="0"/>
              </a:spcAft>
              <a:buSzPts val="4000"/>
              <a:buNone/>
              <a:defRPr sz="3000" b="1"/>
            </a:lvl2pPr>
            <a:lvl3pPr lvl="2" algn="ctr" rtl="0">
              <a:spcBef>
                <a:spcPts val="0"/>
              </a:spcBef>
              <a:spcAft>
                <a:spcPts val="0"/>
              </a:spcAft>
              <a:buSzPts val="4000"/>
              <a:buNone/>
              <a:defRPr sz="3000" b="1"/>
            </a:lvl3pPr>
            <a:lvl4pPr lvl="3" algn="ctr" rtl="0">
              <a:spcBef>
                <a:spcPts val="0"/>
              </a:spcBef>
              <a:spcAft>
                <a:spcPts val="0"/>
              </a:spcAft>
              <a:buSzPts val="4000"/>
              <a:buNone/>
              <a:defRPr sz="3000" b="1"/>
            </a:lvl4pPr>
            <a:lvl5pPr lvl="4" algn="ctr" rtl="0">
              <a:spcBef>
                <a:spcPts val="0"/>
              </a:spcBef>
              <a:spcAft>
                <a:spcPts val="0"/>
              </a:spcAft>
              <a:buSzPts val="4000"/>
              <a:buNone/>
              <a:defRPr sz="3000" b="1"/>
            </a:lvl5pPr>
            <a:lvl6pPr lvl="5" algn="ctr" rtl="0">
              <a:spcBef>
                <a:spcPts val="0"/>
              </a:spcBef>
              <a:spcAft>
                <a:spcPts val="0"/>
              </a:spcAft>
              <a:buSzPts val="4000"/>
              <a:buNone/>
              <a:defRPr sz="3000" b="1"/>
            </a:lvl6pPr>
            <a:lvl7pPr lvl="6" algn="ctr" rtl="0">
              <a:spcBef>
                <a:spcPts val="0"/>
              </a:spcBef>
              <a:spcAft>
                <a:spcPts val="0"/>
              </a:spcAft>
              <a:buSzPts val="4000"/>
              <a:buNone/>
              <a:defRPr sz="3000" b="1"/>
            </a:lvl7pPr>
            <a:lvl8pPr lvl="7" algn="ctr" rtl="0">
              <a:spcBef>
                <a:spcPts val="0"/>
              </a:spcBef>
              <a:spcAft>
                <a:spcPts val="0"/>
              </a:spcAft>
              <a:buSzPts val="4000"/>
              <a:buNone/>
              <a:defRPr sz="3000" b="1"/>
            </a:lvl8pPr>
            <a:lvl9pPr lvl="8" algn="ctr" rtl="0">
              <a:spcBef>
                <a:spcPts val="0"/>
              </a:spcBef>
              <a:spcAft>
                <a:spcPts val="0"/>
              </a:spcAft>
              <a:buSzPts val="4000"/>
              <a:buNone/>
              <a:defRPr sz="3000" b="1"/>
            </a:lvl9pPr>
          </a:lstStyle>
          <a:p>
            <a:r>
              <a:t>xx%</a:t>
            </a:r>
          </a:p>
        </p:txBody>
      </p:sp>
      <p:sp>
        <p:nvSpPr>
          <p:cNvPr id="87" name="Google Shape;87;p13"/>
          <p:cNvSpPr txBox="1">
            <a:spLocks noGrp="1"/>
          </p:cNvSpPr>
          <p:nvPr>
            <p:ph type="title" idx="14" hasCustomPrompt="1"/>
          </p:nvPr>
        </p:nvSpPr>
        <p:spPr>
          <a:xfrm>
            <a:off x="6215273" y="2486830"/>
            <a:ext cx="1511600" cy="6972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800"/>
              <a:buNone/>
              <a:defRPr b="1"/>
            </a:lvl1pPr>
            <a:lvl2pPr lvl="1" algn="ctr" rtl="0">
              <a:spcBef>
                <a:spcPts val="0"/>
              </a:spcBef>
              <a:spcAft>
                <a:spcPts val="0"/>
              </a:spcAft>
              <a:buSzPts val="4000"/>
              <a:buNone/>
              <a:defRPr sz="3000" b="1"/>
            </a:lvl2pPr>
            <a:lvl3pPr lvl="2" algn="ctr" rtl="0">
              <a:spcBef>
                <a:spcPts val="0"/>
              </a:spcBef>
              <a:spcAft>
                <a:spcPts val="0"/>
              </a:spcAft>
              <a:buSzPts val="4000"/>
              <a:buNone/>
              <a:defRPr sz="3000" b="1"/>
            </a:lvl3pPr>
            <a:lvl4pPr lvl="3" algn="ctr" rtl="0">
              <a:spcBef>
                <a:spcPts val="0"/>
              </a:spcBef>
              <a:spcAft>
                <a:spcPts val="0"/>
              </a:spcAft>
              <a:buSzPts val="4000"/>
              <a:buNone/>
              <a:defRPr sz="3000" b="1"/>
            </a:lvl4pPr>
            <a:lvl5pPr lvl="4" algn="ctr" rtl="0">
              <a:spcBef>
                <a:spcPts val="0"/>
              </a:spcBef>
              <a:spcAft>
                <a:spcPts val="0"/>
              </a:spcAft>
              <a:buSzPts val="4000"/>
              <a:buNone/>
              <a:defRPr sz="3000" b="1"/>
            </a:lvl5pPr>
            <a:lvl6pPr lvl="5" algn="ctr" rtl="0">
              <a:spcBef>
                <a:spcPts val="0"/>
              </a:spcBef>
              <a:spcAft>
                <a:spcPts val="0"/>
              </a:spcAft>
              <a:buSzPts val="4000"/>
              <a:buNone/>
              <a:defRPr sz="3000" b="1"/>
            </a:lvl6pPr>
            <a:lvl7pPr lvl="6" algn="ctr" rtl="0">
              <a:spcBef>
                <a:spcPts val="0"/>
              </a:spcBef>
              <a:spcAft>
                <a:spcPts val="0"/>
              </a:spcAft>
              <a:buSzPts val="4000"/>
              <a:buNone/>
              <a:defRPr sz="3000" b="1"/>
            </a:lvl7pPr>
            <a:lvl8pPr lvl="7" algn="ctr" rtl="0">
              <a:spcBef>
                <a:spcPts val="0"/>
              </a:spcBef>
              <a:spcAft>
                <a:spcPts val="0"/>
              </a:spcAft>
              <a:buSzPts val="4000"/>
              <a:buNone/>
              <a:defRPr sz="3000" b="1"/>
            </a:lvl8pPr>
            <a:lvl9pPr lvl="8" algn="ctr" rtl="0">
              <a:spcBef>
                <a:spcPts val="0"/>
              </a:spcBef>
              <a:spcAft>
                <a:spcPts val="0"/>
              </a:spcAft>
              <a:buSzPts val="4000"/>
              <a:buNone/>
              <a:defRPr sz="3000" b="1"/>
            </a:lvl9pPr>
          </a:lstStyle>
          <a:p>
            <a:r>
              <a:t>xx%</a:t>
            </a:r>
          </a:p>
        </p:txBody>
      </p:sp>
      <p:sp>
        <p:nvSpPr>
          <p:cNvPr id="88" name="Google Shape;88;p13"/>
          <p:cNvSpPr txBox="1">
            <a:spLocks noGrp="1"/>
          </p:cNvSpPr>
          <p:nvPr>
            <p:ph type="title" idx="15" hasCustomPrompt="1"/>
          </p:nvPr>
        </p:nvSpPr>
        <p:spPr>
          <a:xfrm>
            <a:off x="6215273" y="4800639"/>
            <a:ext cx="1511600" cy="6972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800"/>
              <a:buNone/>
              <a:defRPr b="1"/>
            </a:lvl1pPr>
            <a:lvl2pPr lvl="1" algn="ctr" rtl="0">
              <a:spcBef>
                <a:spcPts val="0"/>
              </a:spcBef>
              <a:spcAft>
                <a:spcPts val="0"/>
              </a:spcAft>
              <a:buSzPts val="4000"/>
              <a:buNone/>
              <a:defRPr sz="3000" b="1"/>
            </a:lvl2pPr>
            <a:lvl3pPr lvl="2" algn="ctr" rtl="0">
              <a:spcBef>
                <a:spcPts val="0"/>
              </a:spcBef>
              <a:spcAft>
                <a:spcPts val="0"/>
              </a:spcAft>
              <a:buSzPts val="4000"/>
              <a:buNone/>
              <a:defRPr sz="3000" b="1"/>
            </a:lvl3pPr>
            <a:lvl4pPr lvl="3" algn="ctr" rtl="0">
              <a:spcBef>
                <a:spcPts val="0"/>
              </a:spcBef>
              <a:spcAft>
                <a:spcPts val="0"/>
              </a:spcAft>
              <a:buSzPts val="4000"/>
              <a:buNone/>
              <a:defRPr sz="3000" b="1"/>
            </a:lvl4pPr>
            <a:lvl5pPr lvl="4" algn="ctr" rtl="0">
              <a:spcBef>
                <a:spcPts val="0"/>
              </a:spcBef>
              <a:spcAft>
                <a:spcPts val="0"/>
              </a:spcAft>
              <a:buSzPts val="4000"/>
              <a:buNone/>
              <a:defRPr sz="3000" b="1"/>
            </a:lvl5pPr>
            <a:lvl6pPr lvl="5" algn="ctr" rtl="0">
              <a:spcBef>
                <a:spcPts val="0"/>
              </a:spcBef>
              <a:spcAft>
                <a:spcPts val="0"/>
              </a:spcAft>
              <a:buSzPts val="4000"/>
              <a:buNone/>
              <a:defRPr sz="3000" b="1"/>
            </a:lvl6pPr>
            <a:lvl7pPr lvl="6" algn="ctr" rtl="0">
              <a:spcBef>
                <a:spcPts val="0"/>
              </a:spcBef>
              <a:spcAft>
                <a:spcPts val="0"/>
              </a:spcAft>
              <a:buSzPts val="4000"/>
              <a:buNone/>
              <a:defRPr sz="3000" b="1"/>
            </a:lvl7pPr>
            <a:lvl8pPr lvl="7" algn="ctr" rtl="0">
              <a:spcBef>
                <a:spcPts val="0"/>
              </a:spcBef>
              <a:spcAft>
                <a:spcPts val="0"/>
              </a:spcAft>
              <a:buSzPts val="4000"/>
              <a:buNone/>
              <a:defRPr sz="3000" b="1"/>
            </a:lvl8pPr>
            <a:lvl9pPr lvl="8" algn="ctr" rtl="0">
              <a:spcBef>
                <a:spcPts val="0"/>
              </a:spcBef>
              <a:spcAft>
                <a:spcPts val="0"/>
              </a:spcAft>
              <a:buSzPts val="4000"/>
              <a:buNone/>
              <a:defRPr sz="3000" b="1"/>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5">
    <p:spTree>
      <p:nvGrpSpPr>
        <p:cNvPr id="1" name="Shape 239"/>
        <p:cNvGrpSpPr/>
        <p:nvPr/>
      </p:nvGrpSpPr>
      <p:grpSpPr>
        <a:xfrm>
          <a:off x="0" y="0"/>
          <a:ext cx="0" cy="0"/>
          <a:chOff x="0" y="0"/>
          <a:chExt cx="0" cy="0"/>
        </a:xfrm>
      </p:grpSpPr>
      <p:sp>
        <p:nvSpPr>
          <p:cNvPr id="240" name="Google Shape;240;p30"/>
          <p:cNvSpPr/>
          <p:nvPr/>
        </p:nvSpPr>
        <p:spPr>
          <a:xfrm rot="-4599227">
            <a:off x="9265397" y="1870010"/>
            <a:ext cx="5297787" cy="3424327"/>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rgbClr val="E94841"/>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41" name="Google Shape;241;p30"/>
          <p:cNvSpPr/>
          <p:nvPr/>
        </p:nvSpPr>
        <p:spPr>
          <a:xfrm rot="6406850">
            <a:off x="-1671539" y="-996631"/>
            <a:ext cx="4223867" cy="3572613"/>
          </a:xfrm>
          <a:custGeom>
            <a:avLst/>
            <a:gdLst/>
            <a:ahLst/>
            <a:cxnLst/>
            <a:rect l="l" t="t" r="r" b="b"/>
            <a:pathLst>
              <a:path w="62795" h="53113" extrusionOk="0">
                <a:moveTo>
                  <a:pt x="50246" y="0"/>
                </a:moveTo>
                <a:cubicBezTo>
                  <a:pt x="49396" y="0"/>
                  <a:pt x="48552" y="39"/>
                  <a:pt x="47724" y="111"/>
                </a:cubicBezTo>
                <a:cubicBezTo>
                  <a:pt x="44213" y="444"/>
                  <a:pt x="41009" y="1085"/>
                  <a:pt x="37472" y="2366"/>
                </a:cubicBezTo>
                <a:cubicBezTo>
                  <a:pt x="31398" y="4929"/>
                  <a:pt x="25631" y="8133"/>
                  <a:pt x="20172" y="12285"/>
                </a:cubicBezTo>
                <a:cubicBezTo>
                  <a:pt x="9612" y="20948"/>
                  <a:pt x="308" y="33122"/>
                  <a:pt x="1" y="47219"/>
                </a:cubicBezTo>
                <a:cubicBezTo>
                  <a:pt x="1" y="48808"/>
                  <a:pt x="1590" y="50089"/>
                  <a:pt x="3204" y="50089"/>
                </a:cubicBezTo>
                <a:cubicBezTo>
                  <a:pt x="4153" y="51371"/>
                  <a:pt x="5767" y="52345"/>
                  <a:pt x="7997" y="52652"/>
                </a:cubicBezTo>
                <a:cubicBezTo>
                  <a:pt x="10725" y="52889"/>
                  <a:pt x="13453" y="53112"/>
                  <a:pt x="16181" y="53112"/>
                </a:cubicBezTo>
                <a:cubicBezTo>
                  <a:pt x="17298" y="53112"/>
                  <a:pt x="18414" y="53075"/>
                  <a:pt x="19531" y="52986"/>
                </a:cubicBezTo>
                <a:cubicBezTo>
                  <a:pt x="25938" y="52652"/>
                  <a:pt x="34268" y="52345"/>
                  <a:pt x="39394" y="47860"/>
                </a:cubicBezTo>
                <a:cubicBezTo>
                  <a:pt x="41957" y="45604"/>
                  <a:pt x="43239" y="42400"/>
                  <a:pt x="43239" y="39197"/>
                </a:cubicBezTo>
                <a:cubicBezTo>
                  <a:pt x="43239" y="35685"/>
                  <a:pt x="41957" y="32481"/>
                  <a:pt x="41957" y="29278"/>
                </a:cubicBezTo>
                <a:cubicBezTo>
                  <a:pt x="42290" y="22229"/>
                  <a:pt x="47416" y="18693"/>
                  <a:pt x="52850" y="15822"/>
                </a:cubicBezTo>
                <a:cubicBezTo>
                  <a:pt x="55746" y="14207"/>
                  <a:pt x="59257" y="12618"/>
                  <a:pt x="60872" y="10055"/>
                </a:cubicBezTo>
                <a:cubicBezTo>
                  <a:pt x="62794" y="6851"/>
                  <a:pt x="61513" y="3314"/>
                  <a:pt x="58309" y="1392"/>
                </a:cubicBezTo>
                <a:cubicBezTo>
                  <a:pt x="55855" y="411"/>
                  <a:pt x="53025" y="0"/>
                  <a:pt x="50246" y="0"/>
                </a:cubicBezTo>
                <a:close/>
              </a:path>
            </a:pathLst>
          </a:custGeom>
          <a:solidFill>
            <a:schemeClr val="accent5"/>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42" name="Google Shape;242;p30"/>
          <p:cNvSpPr/>
          <p:nvPr/>
        </p:nvSpPr>
        <p:spPr>
          <a:xfrm rot="-420603">
            <a:off x="-625611" y="5886486"/>
            <a:ext cx="3171217" cy="2049962"/>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chemeClr val="accent4"/>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43" name="Google Shape;243;p30"/>
          <p:cNvSpPr txBox="1">
            <a:spLocks noGrp="1"/>
          </p:cNvSpPr>
          <p:nvPr>
            <p:ph type="title"/>
          </p:nvPr>
        </p:nvSpPr>
        <p:spPr>
          <a:xfrm>
            <a:off x="6780609" y="1674708"/>
            <a:ext cx="3710399" cy="1904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4000"/>
              <a:buNone/>
              <a:defRPr b="1">
                <a:solidFill>
                  <a:srgbClr val="000000"/>
                </a:solidFill>
              </a:defRPr>
            </a:lvl1pPr>
            <a:lvl2pPr lvl="1" rtl="0">
              <a:spcBef>
                <a:spcPts val="0"/>
              </a:spcBef>
              <a:spcAft>
                <a:spcPts val="0"/>
              </a:spcAft>
              <a:buClr>
                <a:srgbClr val="000000"/>
              </a:buClr>
              <a:buSzPts val="4000"/>
              <a:buNone/>
              <a:defRPr sz="3000" b="1">
                <a:solidFill>
                  <a:srgbClr val="000000"/>
                </a:solidFill>
              </a:defRPr>
            </a:lvl2pPr>
            <a:lvl3pPr lvl="2" rtl="0">
              <a:spcBef>
                <a:spcPts val="0"/>
              </a:spcBef>
              <a:spcAft>
                <a:spcPts val="0"/>
              </a:spcAft>
              <a:buClr>
                <a:srgbClr val="000000"/>
              </a:buClr>
              <a:buSzPts val="4000"/>
              <a:buNone/>
              <a:defRPr sz="3000" b="1">
                <a:solidFill>
                  <a:srgbClr val="000000"/>
                </a:solidFill>
              </a:defRPr>
            </a:lvl3pPr>
            <a:lvl4pPr lvl="3" rtl="0">
              <a:spcBef>
                <a:spcPts val="0"/>
              </a:spcBef>
              <a:spcAft>
                <a:spcPts val="0"/>
              </a:spcAft>
              <a:buClr>
                <a:srgbClr val="000000"/>
              </a:buClr>
              <a:buSzPts val="4000"/>
              <a:buNone/>
              <a:defRPr sz="3000" b="1">
                <a:solidFill>
                  <a:srgbClr val="000000"/>
                </a:solidFill>
              </a:defRPr>
            </a:lvl4pPr>
            <a:lvl5pPr lvl="4" rtl="0">
              <a:spcBef>
                <a:spcPts val="0"/>
              </a:spcBef>
              <a:spcAft>
                <a:spcPts val="0"/>
              </a:spcAft>
              <a:buClr>
                <a:srgbClr val="000000"/>
              </a:buClr>
              <a:buSzPts val="4000"/>
              <a:buNone/>
              <a:defRPr sz="3000" b="1">
                <a:solidFill>
                  <a:srgbClr val="000000"/>
                </a:solidFill>
              </a:defRPr>
            </a:lvl5pPr>
            <a:lvl6pPr lvl="5" rtl="0">
              <a:spcBef>
                <a:spcPts val="0"/>
              </a:spcBef>
              <a:spcAft>
                <a:spcPts val="0"/>
              </a:spcAft>
              <a:buClr>
                <a:srgbClr val="000000"/>
              </a:buClr>
              <a:buSzPts val="4000"/>
              <a:buNone/>
              <a:defRPr sz="3000" b="1">
                <a:solidFill>
                  <a:srgbClr val="000000"/>
                </a:solidFill>
              </a:defRPr>
            </a:lvl6pPr>
            <a:lvl7pPr lvl="6" rtl="0">
              <a:spcBef>
                <a:spcPts val="0"/>
              </a:spcBef>
              <a:spcAft>
                <a:spcPts val="0"/>
              </a:spcAft>
              <a:buClr>
                <a:srgbClr val="000000"/>
              </a:buClr>
              <a:buSzPts val="4000"/>
              <a:buNone/>
              <a:defRPr sz="3000" b="1">
                <a:solidFill>
                  <a:srgbClr val="000000"/>
                </a:solidFill>
              </a:defRPr>
            </a:lvl7pPr>
            <a:lvl8pPr lvl="7" rtl="0">
              <a:spcBef>
                <a:spcPts val="0"/>
              </a:spcBef>
              <a:spcAft>
                <a:spcPts val="0"/>
              </a:spcAft>
              <a:buClr>
                <a:srgbClr val="000000"/>
              </a:buClr>
              <a:buSzPts val="4000"/>
              <a:buNone/>
              <a:defRPr sz="3000" b="1">
                <a:solidFill>
                  <a:srgbClr val="000000"/>
                </a:solidFill>
              </a:defRPr>
            </a:lvl8pPr>
            <a:lvl9pPr lvl="8" rtl="0">
              <a:spcBef>
                <a:spcPts val="0"/>
              </a:spcBef>
              <a:spcAft>
                <a:spcPts val="0"/>
              </a:spcAft>
              <a:buClr>
                <a:srgbClr val="000000"/>
              </a:buClr>
              <a:buSzPts val="4000"/>
              <a:buNone/>
              <a:defRPr sz="3000" b="1">
                <a:solidFill>
                  <a:srgbClr val="000000"/>
                </a:solidFill>
              </a:defRPr>
            </a:lvl9pPr>
          </a:lstStyle>
          <a:p>
            <a:endParaRPr/>
          </a:p>
        </p:txBody>
      </p:sp>
      <p:sp>
        <p:nvSpPr>
          <p:cNvPr id="244" name="Google Shape;244;p30"/>
          <p:cNvSpPr txBox="1">
            <a:spLocks noGrp="1"/>
          </p:cNvSpPr>
          <p:nvPr>
            <p:ph type="body" idx="1"/>
          </p:nvPr>
        </p:nvSpPr>
        <p:spPr>
          <a:xfrm>
            <a:off x="6780609" y="3683742"/>
            <a:ext cx="3710399" cy="1499600"/>
          </a:xfrm>
          <a:prstGeom prst="rect">
            <a:avLst/>
          </a:prstGeom>
        </p:spPr>
        <p:txBody>
          <a:bodyPr spcFirstLastPara="1" wrap="square" lIns="91425" tIns="91425" rIns="91425" bIns="91425" anchor="t" anchorCtr="0">
            <a:noAutofit/>
          </a:bodyPr>
          <a:lstStyle>
            <a:lvl1pPr marL="342878" lvl="0" indent="-242870" rtl="0">
              <a:lnSpc>
                <a:spcPct val="100000"/>
              </a:lnSpc>
              <a:spcBef>
                <a:spcPts val="0"/>
              </a:spcBef>
              <a:spcAft>
                <a:spcPts val="0"/>
              </a:spcAft>
              <a:buClr>
                <a:srgbClr val="000000"/>
              </a:buClr>
              <a:buSzPts val="1500"/>
              <a:buChar char="●"/>
              <a:defRPr sz="1051">
                <a:solidFill>
                  <a:srgbClr val="000000"/>
                </a:solidFill>
              </a:defRPr>
            </a:lvl1pPr>
            <a:lvl2pPr marL="685755" lvl="1" indent="-242870" rtl="0">
              <a:lnSpc>
                <a:spcPct val="100000"/>
              </a:lnSpc>
              <a:spcBef>
                <a:spcPts val="0"/>
              </a:spcBef>
              <a:spcAft>
                <a:spcPts val="0"/>
              </a:spcAft>
              <a:buClr>
                <a:srgbClr val="000000"/>
              </a:buClr>
              <a:buSzPts val="1500"/>
              <a:buChar char="○"/>
              <a:defRPr sz="1125">
                <a:solidFill>
                  <a:srgbClr val="000000"/>
                </a:solidFill>
              </a:defRPr>
            </a:lvl2pPr>
            <a:lvl3pPr marL="1028629" lvl="2" indent="-242870" rtl="0">
              <a:lnSpc>
                <a:spcPct val="100000"/>
              </a:lnSpc>
              <a:spcBef>
                <a:spcPts val="0"/>
              </a:spcBef>
              <a:spcAft>
                <a:spcPts val="0"/>
              </a:spcAft>
              <a:buClr>
                <a:srgbClr val="000000"/>
              </a:buClr>
              <a:buSzPts val="1500"/>
              <a:buChar char="■"/>
              <a:defRPr sz="1125">
                <a:solidFill>
                  <a:srgbClr val="000000"/>
                </a:solidFill>
              </a:defRPr>
            </a:lvl3pPr>
            <a:lvl4pPr marL="1371508" lvl="3" indent="-242870" rtl="0">
              <a:lnSpc>
                <a:spcPct val="100000"/>
              </a:lnSpc>
              <a:spcBef>
                <a:spcPts val="0"/>
              </a:spcBef>
              <a:spcAft>
                <a:spcPts val="0"/>
              </a:spcAft>
              <a:buClr>
                <a:srgbClr val="000000"/>
              </a:buClr>
              <a:buSzPts val="1500"/>
              <a:buChar char="●"/>
              <a:defRPr sz="1125">
                <a:solidFill>
                  <a:srgbClr val="000000"/>
                </a:solidFill>
              </a:defRPr>
            </a:lvl4pPr>
            <a:lvl5pPr marL="1714384" lvl="4" indent="-242870" rtl="0">
              <a:lnSpc>
                <a:spcPct val="100000"/>
              </a:lnSpc>
              <a:spcBef>
                <a:spcPts val="0"/>
              </a:spcBef>
              <a:spcAft>
                <a:spcPts val="0"/>
              </a:spcAft>
              <a:buClr>
                <a:srgbClr val="000000"/>
              </a:buClr>
              <a:buSzPts val="1500"/>
              <a:buChar char="○"/>
              <a:defRPr sz="1125">
                <a:solidFill>
                  <a:srgbClr val="000000"/>
                </a:solidFill>
              </a:defRPr>
            </a:lvl5pPr>
            <a:lvl6pPr marL="2057263" lvl="5" indent="-242870" rtl="0">
              <a:lnSpc>
                <a:spcPct val="100000"/>
              </a:lnSpc>
              <a:spcBef>
                <a:spcPts val="0"/>
              </a:spcBef>
              <a:spcAft>
                <a:spcPts val="0"/>
              </a:spcAft>
              <a:buClr>
                <a:srgbClr val="000000"/>
              </a:buClr>
              <a:buSzPts val="1500"/>
              <a:buChar char="■"/>
              <a:defRPr sz="1125">
                <a:solidFill>
                  <a:srgbClr val="000000"/>
                </a:solidFill>
              </a:defRPr>
            </a:lvl6pPr>
            <a:lvl7pPr marL="2400137" lvl="6" indent="-242870" rtl="0">
              <a:lnSpc>
                <a:spcPct val="100000"/>
              </a:lnSpc>
              <a:spcBef>
                <a:spcPts val="0"/>
              </a:spcBef>
              <a:spcAft>
                <a:spcPts val="0"/>
              </a:spcAft>
              <a:buClr>
                <a:srgbClr val="000000"/>
              </a:buClr>
              <a:buSzPts val="1500"/>
              <a:buChar char="●"/>
              <a:defRPr sz="1125">
                <a:solidFill>
                  <a:srgbClr val="000000"/>
                </a:solidFill>
              </a:defRPr>
            </a:lvl7pPr>
            <a:lvl8pPr marL="2743014" lvl="7" indent="-242870" rtl="0">
              <a:lnSpc>
                <a:spcPct val="100000"/>
              </a:lnSpc>
              <a:spcBef>
                <a:spcPts val="0"/>
              </a:spcBef>
              <a:spcAft>
                <a:spcPts val="0"/>
              </a:spcAft>
              <a:buClr>
                <a:srgbClr val="000000"/>
              </a:buClr>
              <a:buSzPts val="1500"/>
              <a:buChar char="○"/>
              <a:defRPr sz="1125">
                <a:solidFill>
                  <a:srgbClr val="000000"/>
                </a:solidFill>
              </a:defRPr>
            </a:lvl8pPr>
            <a:lvl9pPr marL="3085892" lvl="8" indent="-242870" rtl="0">
              <a:lnSpc>
                <a:spcPct val="100000"/>
              </a:lnSpc>
              <a:spcBef>
                <a:spcPts val="0"/>
              </a:spcBef>
              <a:spcAft>
                <a:spcPts val="0"/>
              </a:spcAft>
              <a:buClr>
                <a:srgbClr val="000000"/>
              </a:buClr>
              <a:buSzPts val="1500"/>
              <a:buChar char="■"/>
              <a:defRPr sz="1125">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1">
    <p:spTree>
      <p:nvGrpSpPr>
        <p:cNvPr id="1" name="Shape 255"/>
        <p:cNvGrpSpPr/>
        <p:nvPr/>
      </p:nvGrpSpPr>
      <p:grpSpPr>
        <a:xfrm>
          <a:off x="0" y="0"/>
          <a:ext cx="0" cy="0"/>
          <a:chOff x="0" y="0"/>
          <a:chExt cx="0" cy="0"/>
        </a:xfrm>
      </p:grpSpPr>
      <p:sp>
        <p:nvSpPr>
          <p:cNvPr id="256" name="Google Shape;256;p33"/>
          <p:cNvSpPr/>
          <p:nvPr/>
        </p:nvSpPr>
        <p:spPr>
          <a:xfrm rot="-10568817">
            <a:off x="10797913" y="-759632"/>
            <a:ext cx="3253888" cy="3596077"/>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chemeClr val="accent4"/>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57" name="Google Shape;257;p33"/>
          <p:cNvSpPr/>
          <p:nvPr/>
        </p:nvSpPr>
        <p:spPr>
          <a:xfrm rot="1206926">
            <a:off x="-1523589" y="-780055"/>
            <a:ext cx="3290784" cy="3636906"/>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chemeClr val="lt2"/>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58" name="Google Shape;258;p33"/>
          <p:cNvSpPr/>
          <p:nvPr/>
        </p:nvSpPr>
        <p:spPr>
          <a:xfrm rot="-7303708">
            <a:off x="2568221" y="5907794"/>
            <a:ext cx="3253976" cy="3596113"/>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chemeClr val="accent5"/>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2">
    <p:spTree>
      <p:nvGrpSpPr>
        <p:cNvPr id="1" name="Shape 259"/>
        <p:cNvGrpSpPr/>
        <p:nvPr/>
      </p:nvGrpSpPr>
      <p:grpSpPr>
        <a:xfrm>
          <a:off x="0" y="0"/>
          <a:ext cx="0" cy="0"/>
          <a:chOff x="0" y="0"/>
          <a:chExt cx="0" cy="0"/>
        </a:xfrm>
      </p:grpSpPr>
      <p:sp>
        <p:nvSpPr>
          <p:cNvPr id="260" name="Google Shape;260;p34"/>
          <p:cNvSpPr/>
          <p:nvPr/>
        </p:nvSpPr>
        <p:spPr>
          <a:xfrm>
            <a:off x="-1710259" y="-3025665"/>
            <a:ext cx="4147233" cy="3857105"/>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EECB3C"/>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61" name="Google Shape;261;p34"/>
          <p:cNvSpPr/>
          <p:nvPr/>
        </p:nvSpPr>
        <p:spPr>
          <a:xfrm>
            <a:off x="11658001" y="2561141"/>
            <a:ext cx="2873720" cy="3049986"/>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chemeClr val="accent1"/>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
        <p:nvSpPr>
          <p:cNvPr id="262" name="Google Shape;262;p34"/>
          <p:cNvSpPr/>
          <p:nvPr/>
        </p:nvSpPr>
        <p:spPr>
          <a:xfrm rot="5624769">
            <a:off x="2816000" y="6005741"/>
            <a:ext cx="3433565" cy="4265493"/>
          </a:xfrm>
          <a:custGeom>
            <a:avLst/>
            <a:gdLst/>
            <a:ahLst/>
            <a:cxnLst/>
            <a:rect l="l" t="t" r="r" b="b"/>
            <a:pathLst>
              <a:path w="48698" h="57343" extrusionOk="0">
                <a:moveTo>
                  <a:pt x="30751" y="0"/>
                </a:moveTo>
                <a:cubicBezTo>
                  <a:pt x="26470" y="0"/>
                  <a:pt x="22451" y="1495"/>
                  <a:pt x="18916" y="3678"/>
                </a:cubicBezTo>
                <a:cubicBezTo>
                  <a:pt x="7690" y="5908"/>
                  <a:pt x="2564" y="18723"/>
                  <a:pt x="1282" y="28975"/>
                </a:cubicBezTo>
                <a:cubicBezTo>
                  <a:pt x="0" y="40508"/>
                  <a:pt x="5460" y="52042"/>
                  <a:pt x="16993" y="56220"/>
                </a:cubicBezTo>
                <a:cubicBezTo>
                  <a:pt x="19116" y="56971"/>
                  <a:pt x="21474" y="57342"/>
                  <a:pt x="23879" y="57342"/>
                </a:cubicBezTo>
                <a:cubicBezTo>
                  <a:pt x="32715" y="57342"/>
                  <a:pt x="42186" y="52333"/>
                  <a:pt x="42931" y="42764"/>
                </a:cubicBezTo>
                <a:cubicBezTo>
                  <a:pt x="43264" y="40508"/>
                  <a:pt x="42623" y="37945"/>
                  <a:pt x="41009" y="36023"/>
                </a:cubicBezTo>
                <a:cubicBezTo>
                  <a:pt x="39420" y="33793"/>
                  <a:pt x="37164" y="32179"/>
                  <a:pt x="36857" y="29308"/>
                </a:cubicBezTo>
                <a:cubicBezTo>
                  <a:pt x="36216" y="25464"/>
                  <a:pt x="40368" y="23208"/>
                  <a:pt x="42931" y="20978"/>
                </a:cubicBezTo>
                <a:cubicBezTo>
                  <a:pt x="46468" y="17774"/>
                  <a:pt x="48698" y="13289"/>
                  <a:pt x="46468" y="8471"/>
                </a:cubicBezTo>
                <a:cubicBezTo>
                  <a:pt x="44212" y="3345"/>
                  <a:pt x="38446" y="782"/>
                  <a:pt x="33012" y="141"/>
                </a:cubicBezTo>
                <a:cubicBezTo>
                  <a:pt x="32251" y="46"/>
                  <a:pt x="31497" y="0"/>
                  <a:pt x="30751" y="0"/>
                </a:cubicBezTo>
                <a:close/>
              </a:path>
            </a:pathLst>
          </a:custGeom>
          <a:solidFill>
            <a:srgbClr val="41B0DF"/>
          </a:solidFill>
          <a:ln>
            <a:noFill/>
          </a:ln>
        </p:spPr>
        <p:txBody>
          <a:bodyPr spcFirstLastPara="1" wrap="square" lIns="68563" tIns="68563" rIns="68563" bIns="68563" anchor="ctr" anchorCtr="0">
            <a:noAutofit/>
          </a:bodyPr>
          <a:lstStyle/>
          <a:p>
            <a:pPr marL="0" lvl="0" indent="0" algn="l" rtl="0">
              <a:spcBef>
                <a:spcPts val="0"/>
              </a:spcBef>
              <a:spcAft>
                <a:spcPts val="0"/>
              </a:spcAft>
              <a:buNone/>
            </a:pPr>
            <a:endParaRPr sz="142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6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3" y="593367"/>
            <a:ext cx="10272000" cy="763600"/>
          </a:xfrm>
          <a:prstGeom prst="rect">
            <a:avLst/>
          </a:prstGeom>
          <a:noFill/>
          <a:ln>
            <a:noFill/>
          </a:ln>
        </p:spPr>
        <p:txBody>
          <a:bodyPr spcFirstLastPara="1" wrap="square" lIns="91425" tIns="91425" rIns="91425" bIns="91425" anchor="t" anchorCtr="0">
            <a:noAutofit/>
          </a:bodyPr>
          <a:lstStyle>
            <a:lvl1pPr lvl="0">
              <a:lnSpc>
                <a:spcPct val="115000"/>
              </a:lnSpc>
              <a:spcBef>
                <a:spcPts val="0"/>
              </a:spcBef>
              <a:spcAft>
                <a:spcPts val="0"/>
              </a:spcAft>
              <a:buClr>
                <a:schemeClr val="dk1"/>
              </a:buClr>
              <a:buSzPts val="3800"/>
              <a:buFont typeface="Open Sans"/>
              <a:buNone/>
              <a:defRPr sz="3800" b="1">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960003" y="1536633"/>
            <a:ext cx="10272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76"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portal.katingankab.go.id/"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portal.katingankab.go.id/"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72"/>
        <p:cNvGrpSpPr/>
        <p:nvPr/>
      </p:nvGrpSpPr>
      <p:grpSpPr>
        <a:xfrm>
          <a:off x="0" y="0"/>
          <a:ext cx="0" cy="0"/>
          <a:chOff x="0" y="0"/>
          <a:chExt cx="0" cy="0"/>
        </a:xfrm>
      </p:grpSpPr>
      <p:sp>
        <p:nvSpPr>
          <p:cNvPr id="273" name="Google Shape;273;p38"/>
          <p:cNvSpPr txBox="1">
            <a:spLocks noGrp="1"/>
          </p:cNvSpPr>
          <p:nvPr>
            <p:ph type="ctrTitle"/>
          </p:nvPr>
        </p:nvSpPr>
        <p:spPr>
          <a:prstGeom prst="rect">
            <a:avLst/>
          </a:prstGeom>
        </p:spPr>
        <p:txBody>
          <a:bodyPr spcFirstLastPara="1" wrap="square" lIns="68563" tIns="68563" rIns="68563" bIns="68563" anchor="b" anchorCtr="0">
            <a:noAutofit/>
          </a:bodyPr>
          <a:lstStyle/>
          <a:p>
            <a:r>
              <a:rPr lang="en" sz="6001" dirty="0">
                <a:solidFill>
                  <a:schemeClr val="dk2"/>
                </a:solidFill>
              </a:rPr>
              <a:t>MANUAL BOOK</a:t>
            </a:r>
            <a:br>
              <a:rPr lang="en" sz="6001" dirty="0">
                <a:solidFill>
                  <a:schemeClr val="dk2"/>
                </a:solidFill>
              </a:rPr>
            </a:br>
            <a:r>
              <a:rPr lang="en" sz="6001" dirty="0">
                <a:solidFill>
                  <a:schemeClr val="dk2"/>
                </a:solidFill>
              </a:rPr>
              <a:t>WEBSITE</a:t>
            </a:r>
            <a:endParaRPr sz="6001" dirty="0">
              <a:solidFill>
                <a:schemeClr val="dk2"/>
              </a:solidFill>
            </a:endParaRPr>
          </a:p>
        </p:txBody>
      </p:sp>
      <p:sp>
        <p:nvSpPr>
          <p:cNvPr id="274" name="Google Shape;274;p38"/>
          <p:cNvSpPr txBox="1">
            <a:spLocks noGrp="1"/>
          </p:cNvSpPr>
          <p:nvPr>
            <p:ph type="subTitle" idx="1"/>
          </p:nvPr>
        </p:nvSpPr>
        <p:spPr>
          <a:prstGeom prst="rect">
            <a:avLst/>
          </a:prstGeom>
        </p:spPr>
        <p:txBody>
          <a:bodyPr spcFirstLastPara="1" wrap="square" lIns="68563" tIns="68563" rIns="68563" bIns="68563" anchor="t" anchorCtr="0">
            <a:noAutofit/>
          </a:bodyPr>
          <a:lstStyle/>
          <a:p>
            <a:pPr marL="0" indent="0"/>
            <a:r>
              <a:rPr lang="en" sz="2000" i="1" dirty="0">
                <a:solidFill>
                  <a:schemeClr val="dk2"/>
                </a:solidFill>
              </a:rPr>
              <a:t>www.</a:t>
            </a:r>
            <a:r>
              <a:rPr lang="en-US" sz="2000" i="1" dirty="0" err="1">
                <a:solidFill>
                  <a:schemeClr val="dk2"/>
                </a:solidFill>
              </a:rPr>
              <a:t>bkad</a:t>
            </a:r>
            <a:r>
              <a:rPr lang="en" sz="2000" i="1" dirty="0">
                <a:solidFill>
                  <a:schemeClr val="dk2"/>
                </a:solidFill>
              </a:rPr>
              <a:t>.katingankab.go.id</a:t>
            </a:r>
            <a:endParaRPr sz="2000" i="1" dirty="0">
              <a:solidFill>
                <a:schemeClr val="dk2"/>
              </a:solidFill>
            </a:endParaRPr>
          </a:p>
        </p:txBody>
      </p:sp>
      <p:pic>
        <p:nvPicPr>
          <p:cNvPr id="1026" name="Picture 2" descr="logo">
            <a:extLst>
              <a:ext uri="{FF2B5EF4-FFF2-40B4-BE49-F238E27FC236}">
                <a16:creationId xmlns:a16="http://schemas.microsoft.com/office/drawing/2014/main" id="{CB1ADDF5-0E9E-3992-ABAE-F3E5D954B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691" y="620441"/>
            <a:ext cx="4190627" cy="1280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376215" y="412215"/>
            <a:ext cx="7439576" cy="1527714"/>
          </a:xfrm>
          <a:prstGeom prst="rect">
            <a:avLst/>
          </a:prstGeom>
        </p:spPr>
        <p:txBody>
          <a:bodyPr spcFirstLastPara="1" wrap="square" lIns="68563" tIns="68563" rIns="68563" bIns="68563" anchor="t" anchorCtr="0">
            <a:noAutofit/>
          </a:bodyPr>
          <a:lstStyle/>
          <a:p>
            <a:r>
              <a:rPr lang="en" dirty="0"/>
              <a:t>CAPTION IMAGE</a:t>
            </a:r>
            <a:endParaRPr dirty="0"/>
          </a:p>
        </p:txBody>
      </p:sp>
      <p:sp>
        <p:nvSpPr>
          <p:cNvPr id="280" name="Google Shape;280;p39"/>
          <p:cNvSpPr txBox="1">
            <a:spLocks noGrp="1"/>
          </p:cNvSpPr>
          <p:nvPr>
            <p:ph type="subTitle" idx="1"/>
          </p:nvPr>
        </p:nvSpPr>
        <p:spPr>
          <a:xfrm>
            <a:off x="1914129" y="1260214"/>
            <a:ext cx="8973732" cy="1359445"/>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ID" sz="1601" dirty="0">
                <a:solidFill>
                  <a:schemeClr val="dk2"/>
                </a:solidFill>
              </a:rPr>
              <a:t>C</a:t>
            </a:r>
            <a:r>
              <a:rPr lang="en" sz="1601" dirty="0">
                <a:solidFill>
                  <a:schemeClr val="dk2"/>
                </a:solidFill>
              </a:rPr>
              <a:t>ara menambah caption image pada tambah berita, insert gambar centang caption image.</a:t>
            </a:r>
          </a:p>
          <a:p>
            <a:pPr marL="0" indent="0">
              <a:lnSpc>
                <a:spcPct val="100000"/>
              </a:lnSpc>
              <a:spcAft>
                <a:spcPts val="1200"/>
              </a:spcAft>
              <a:buNone/>
            </a:pPr>
            <a:r>
              <a:rPr lang="en" sz="1601" dirty="0">
                <a:solidFill>
                  <a:schemeClr val="dk2"/>
                </a:solidFill>
              </a:rPr>
              <a:t>Setelah klik oke maka akan muncul gambar seperti di bawah ini, dan ketikan caption image. </a:t>
            </a:r>
            <a:r>
              <a:rPr lang="en-ID" sz="1601" dirty="0">
                <a:solidFill>
                  <a:schemeClr val="dk2"/>
                </a:solidFill>
              </a:rPr>
              <a:t>U</a:t>
            </a:r>
            <a:r>
              <a:rPr lang="en" sz="1601" dirty="0">
                <a:solidFill>
                  <a:schemeClr val="dk2"/>
                </a:solidFill>
              </a:rPr>
              <a:t>ntuk melihat hasil seperti gambar di halaman berikutnya.</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31" y="2595387"/>
            <a:ext cx="4128745" cy="281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7786" y="2595391"/>
            <a:ext cx="3507037" cy="2868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461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207235" y="1081622"/>
            <a:ext cx="5777545" cy="429491"/>
          </a:xfrm>
          <a:prstGeom prst="rect">
            <a:avLst/>
          </a:prstGeom>
        </p:spPr>
        <p:txBody>
          <a:bodyPr spcFirstLastPara="1" wrap="square" lIns="68563" tIns="68563" rIns="68563" bIns="68563" anchor="t" anchorCtr="0">
            <a:noAutofit/>
          </a:bodyPr>
          <a:lstStyle/>
          <a:p>
            <a:r>
              <a:rPr lang="en" dirty="0"/>
              <a:t>HASIL CAPTION IMAGE</a:t>
            </a:r>
            <a:endParaRPr dirty="0"/>
          </a:p>
        </p:txBody>
      </p:sp>
      <p:sp>
        <p:nvSpPr>
          <p:cNvPr id="280" name="Google Shape;280;p39"/>
          <p:cNvSpPr txBox="1">
            <a:spLocks noGrp="1"/>
          </p:cNvSpPr>
          <p:nvPr>
            <p:ph type="subTitle" idx="1"/>
          </p:nvPr>
        </p:nvSpPr>
        <p:spPr>
          <a:xfrm>
            <a:off x="3207233" y="1979700"/>
            <a:ext cx="5777545" cy="394637"/>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US" sz="1601" dirty="0" err="1">
                <a:solidFill>
                  <a:schemeClr val="dk2"/>
                </a:solidFill>
              </a:rPr>
              <a:t>Hasil</a:t>
            </a:r>
            <a:r>
              <a:rPr lang="en-US" sz="1601" dirty="0">
                <a:solidFill>
                  <a:schemeClr val="dk2"/>
                </a:solidFill>
              </a:rPr>
              <a:t> </a:t>
            </a:r>
            <a:r>
              <a:rPr lang="en-US" sz="1601" dirty="0" err="1">
                <a:solidFill>
                  <a:schemeClr val="dk2"/>
                </a:solidFill>
              </a:rPr>
              <a:t>tampilan</a:t>
            </a:r>
            <a:r>
              <a:rPr lang="en-US" sz="1601" dirty="0">
                <a:solidFill>
                  <a:schemeClr val="dk2"/>
                </a:solidFill>
              </a:rPr>
              <a:t> </a:t>
            </a:r>
            <a:r>
              <a:rPr lang="en-US" sz="1601" dirty="0" err="1">
                <a:solidFill>
                  <a:schemeClr val="dk2"/>
                </a:solidFill>
              </a:rPr>
              <a:t>ketika</a:t>
            </a:r>
            <a:r>
              <a:rPr lang="en-US" sz="1601" dirty="0">
                <a:solidFill>
                  <a:schemeClr val="dk2"/>
                </a:solidFill>
              </a:rPr>
              <a:t> caption image </a:t>
            </a:r>
            <a:r>
              <a:rPr lang="en-US" sz="1601" dirty="0" err="1">
                <a:solidFill>
                  <a:schemeClr val="dk2"/>
                </a:solidFill>
              </a:rPr>
              <a:t>sudah</a:t>
            </a:r>
            <a:r>
              <a:rPr lang="en-US" sz="1601" dirty="0">
                <a:solidFill>
                  <a:schemeClr val="dk2"/>
                </a:solidFill>
              </a:rPr>
              <a:t> di </a:t>
            </a:r>
            <a:r>
              <a:rPr lang="en-US" sz="1601" dirty="0" err="1">
                <a:solidFill>
                  <a:schemeClr val="dk2"/>
                </a:solidFill>
              </a:rPr>
              <a:t>tambah</a:t>
            </a:r>
            <a:endParaRPr lang="en" sz="1601" dirty="0">
              <a:solidFill>
                <a:schemeClr val="dk2"/>
              </a:solidFill>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155"/>
          <a:stretch/>
        </p:blipFill>
        <p:spPr bwMode="auto">
          <a:xfrm>
            <a:off x="3887259" y="2374338"/>
            <a:ext cx="4417483" cy="3499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666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776661" y="620324"/>
            <a:ext cx="6638687" cy="840336"/>
          </a:xfrm>
          <a:prstGeom prst="rect">
            <a:avLst/>
          </a:prstGeom>
        </p:spPr>
        <p:txBody>
          <a:bodyPr spcFirstLastPara="1" wrap="square" lIns="68563" tIns="68563" rIns="68563" bIns="68563" anchor="t" anchorCtr="0">
            <a:noAutofit/>
          </a:bodyPr>
          <a:lstStyle/>
          <a:p>
            <a:r>
              <a:rPr lang="en" dirty="0"/>
              <a:t>POP UP TERIMA PESAN</a:t>
            </a:r>
            <a:endParaRPr dirty="0"/>
          </a:p>
        </p:txBody>
      </p:sp>
      <p:sp>
        <p:nvSpPr>
          <p:cNvPr id="280" name="Google Shape;280;p39"/>
          <p:cNvSpPr txBox="1">
            <a:spLocks noGrp="1"/>
          </p:cNvSpPr>
          <p:nvPr>
            <p:ph type="subTitle" idx="1"/>
          </p:nvPr>
        </p:nvSpPr>
        <p:spPr>
          <a:xfrm>
            <a:off x="1851470" y="1341286"/>
            <a:ext cx="8489062" cy="1713911"/>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berita jika sudah ter kirim ke portal dan ada perubahan terdapat menu lihat pesan yang sudah di kirim oleh PKP Kominfo agar di perbaiki, dan jika sudah di perbaiki maka klik tombol sudah di perbaiki, maka akan di cek ulang oleh admin atau bidang diatasnya.</a:t>
            </a:r>
          </a:p>
          <a:p>
            <a:pPr marL="0" indent="0">
              <a:lnSpc>
                <a:spcPct val="100000"/>
              </a:lnSpc>
              <a:spcAft>
                <a:spcPts val="1200"/>
              </a:spcAft>
              <a:buNone/>
            </a:pPr>
            <a:r>
              <a:rPr lang="en-US" sz="1601" b="1" i="1" dirty="0">
                <a:solidFill>
                  <a:schemeClr val="dk2"/>
                </a:solidFill>
              </a:rPr>
              <a:t>G</a:t>
            </a:r>
            <a:r>
              <a:rPr lang="en" sz="1601" b="1" i="1" dirty="0">
                <a:solidFill>
                  <a:schemeClr val="dk2"/>
                </a:solidFill>
              </a:rPr>
              <a:t>ambar di bawah hanya contoh :</a:t>
            </a:r>
          </a:p>
        </p:txBody>
      </p:sp>
      <p:pic>
        <p:nvPicPr>
          <p:cNvPr id="6" name="Picture 5">
            <a:extLst>
              <a:ext uri="{FF2B5EF4-FFF2-40B4-BE49-F238E27FC236}">
                <a16:creationId xmlns:a16="http://schemas.microsoft.com/office/drawing/2014/main" id="{E512451E-AB4D-B6DF-5275-61B6BA41ABD0}"/>
              </a:ext>
            </a:extLst>
          </p:cNvPr>
          <p:cNvPicPr>
            <a:picLocks noChangeAspect="1"/>
          </p:cNvPicPr>
          <p:nvPr/>
        </p:nvPicPr>
        <p:blipFill rotWithShape="1">
          <a:blip r:embed="rId3"/>
          <a:srcRect l="20002" r="14068" b="46664"/>
          <a:stretch/>
        </p:blipFill>
        <p:spPr>
          <a:xfrm>
            <a:off x="3090825" y="3083210"/>
            <a:ext cx="6010356" cy="3038911"/>
          </a:xfrm>
          <a:prstGeom prst="rect">
            <a:avLst/>
          </a:prstGeom>
        </p:spPr>
      </p:pic>
    </p:spTree>
    <p:extLst>
      <p:ext uri="{BB962C8B-B14F-4D97-AF65-F5344CB8AC3E}">
        <p14:creationId xmlns:p14="http://schemas.microsoft.com/office/powerpoint/2010/main" val="1636258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451894" y="664471"/>
            <a:ext cx="7288227" cy="1313303"/>
          </a:xfrm>
          <a:prstGeom prst="rect">
            <a:avLst/>
          </a:prstGeom>
        </p:spPr>
        <p:txBody>
          <a:bodyPr spcFirstLastPara="1" wrap="square" lIns="68563" tIns="68563" rIns="68563" bIns="68563" anchor="t" anchorCtr="0">
            <a:noAutofit/>
          </a:bodyPr>
          <a:lstStyle/>
          <a:p>
            <a:r>
              <a:rPr lang="en" dirty="0"/>
              <a:t>HALAMAN GALERI</a:t>
            </a:r>
            <a:endParaRPr dirty="0"/>
          </a:p>
        </p:txBody>
      </p:sp>
      <p:sp>
        <p:nvSpPr>
          <p:cNvPr id="280" name="Google Shape;280;p39"/>
          <p:cNvSpPr txBox="1">
            <a:spLocks noGrp="1"/>
          </p:cNvSpPr>
          <p:nvPr>
            <p:ph type="subTitle" idx="1"/>
          </p:nvPr>
        </p:nvSpPr>
        <p:spPr>
          <a:xfrm>
            <a:off x="2072185" y="1321114"/>
            <a:ext cx="8047628" cy="1529030"/>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galeri, admin bisa menambahkan dan melihat data yg telah di tambahkan serta mengakses semua pengelolaan data berita edit data ataupun hapus data.</a:t>
            </a:r>
            <a:endParaRPr lang="en" sz="1601" b="1" i="1" dirty="0">
              <a:solidFill>
                <a:schemeClr val="dk2"/>
              </a:solidFill>
            </a:endParaRPr>
          </a:p>
        </p:txBody>
      </p:sp>
      <p:pic>
        <p:nvPicPr>
          <p:cNvPr id="3" name="Picture 2">
            <a:extLst>
              <a:ext uri="{FF2B5EF4-FFF2-40B4-BE49-F238E27FC236}">
                <a16:creationId xmlns:a16="http://schemas.microsoft.com/office/drawing/2014/main" id="{52BC62D5-AF8F-58DB-4F38-0AD37B8D8AE5}"/>
              </a:ext>
            </a:extLst>
          </p:cNvPr>
          <p:cNvPicPr>
            <a:picLocks noChangeAspect="1"/>
          </p:cNvPicPr>
          <p:nvPr/>
        </p:nvPicPr>
        <p:blipFill>
          <a:blip r:embed="rId3"/>
          <a:stretch>
            <a:fillRect/>
          </a:stretch>
        </p:blipFill>
        <p:spPr>
          <a:xfrm>
            <a:off x="3111725" y="2454613"/>
            <a:ext cx="5968556" cy="3730348"/>
          </a:xfrm>
          <a:prstGeom prst="rect">
            <a:avLst/>
          </a:prstGeom>
        </p:spPr>
      </p:pic>
    </p:spTree>
    <p:extLst>
      <p:ext uri="{BB962C8B-B14F-4D97-AF65-F5344CB8AC3E}">
        <p14:creationId xmlns:p14="http://schemas.microsoft.com/office/powerpoint/2010/main" val="172494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663149" y="437442"/>
            <a:ext cx="6865712" cy="1212404"/>
          </a:xfrm>
          <a:prstGeom prst="rect">
            <a:avLst/>
          </a:prstGeom>
        </p:spPr>
        <p:txBody>
          <a:bodyPr spcFirstLastPara="1" wrap="square" lIns="68563" tIns="68563" rIns="68563" bIns="68563" anchor="t" anchorCtr="0">
            <a:noAutofit/>
          </a:bodyPr>
          <a:lstStyle/>
          <a:p>
            <a:r>
              <a:rPr lang="en" dirty="0"/>
              <a:t>HALAMAN TAMBAH GALERI</a:t>
            </a:r>
            <a:endParaRPr dirty="0"/>
          </a:p>
        </p:txBody>
      </p:sp>
      <p:sp>
        <p:nvSpPr>
          <p:cNvPr id="280" name="Google Shape;280;p39"/>
          <p:cNvSpPr txBox="1">
            <a:spLocks noGrp="1"/>
          </p:cNvSpPr>
          <p:nvPr>
            <p:ph type="subTitle" idx="1"/>
          </p:nvPr>
        </p:nvSpPr>
        <p:spPr>
          <a:xfrm>
            <a:off x="3010499" y="1194191"/>
            <a:ext cx="6950348" cy="1144351"/>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tambah galeri, admin bisa menginput data galeri.</a:t>
            </a:r>
            <a:endParaRPr lang="en" sz="1601" b="1" i="1" dirty="0">
              <a:solidFill>
                <a:schemeClr val="dk2"/>
              </a:solidFill>
            </a:endParaRPr>
          </a:p>
        </p:txBody>
      </p:sp>
      <p:pic>
        <p:nvPicPr>
          <p:cNvPr id="3" name="Picture 2">
            <a:extLst>
              <a:ext uri="{FF2B5EF4-FFF2-40B4-BE49-F238E27FC236}">
                <a16:creationId xmlns:a16="http://schemas.microsoft.com/office/drawing/2014/main" id="{88AFCF1D-8A14-C482-4159-10A5173F1AA5}"/>
              </a:ext>
            </a:extLst>
          </p:cNvPr>
          <p:cNvPicPr>
            <a:picLocks noChangeAspect="1"/>
          </p:cNvPicPr>
          <p:nvPr/>
        </p:nvPicPr>
        <p:blipFill>
          <a:blip r:embed="rId3"/>
          <a:stretch>
            <a:fillRect/>
          </a:stretch>
        </p:blipFill>
        <p:spPr>
          <a:xfrm>
            <a:off x="2969008" y="1824442"/>
            <a:ext cx="6253993" cy="3908745"/>
          </a:xfrm>
          <a:prstGeom prst="rect">
            <a:avLst/>
          </a:prstGeom>
        </p:spPr>
      </p:pic>
    </p:spTree>
    <p:extLst>
      <p:ext uri="{BB962C8B-B14F-4D97-AF65-F5344CB8AC3E}">
        <p14:creationId xmlns:p14="http://schemas.microsoft.com/office/powerpoint/2010/main" val="151280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009284" y="678991"/>
            <a:ext cx="6173447" cy="875619"/>
          </a:xfrm>
          <a:prstGeom prst="rect">
            <a:avLst/>
          </a:prstGeom>
        </p:spPr>
        <p:txBody>
          <a:bodyPr spcFirstLastPara="1" wrap="square" lIns="68563" tIns="68563" rIns="68563" bIns="68563" anchor="t" anchorCtr="0">
            <a:noAutofit/>
          </a:bodyPr>
          <a:lstStyle/>
          <a:p>
            <a:r>
              <a:rPr lang="en" dirty="0"/>
              <a:t>HALAMAN DOWNLOAD</a:t>
            </a:r>
            <a:endParaRPr dirty="0"/>
          </a:p>
        </p:txBody>
      </p:sp>
      <p:sp>
        <p:nvSpPr>
          <p:cNvPr id="280" name="Google Shape;280;p39"/>
          <p:cNvSpPr txBox="1">
            <a:spLocks noGrp="1"/>
          </p:cNvSpPr>
          <p:nvPr>
            <p:ph type="subTitle" idx="1"/>
          </p:nvPr>
        </p:nvSpPr>
        <p:spPr>
          <a:xfrm>
            <a:off x="2267683" y="1459050"/>
            <a:ext cx="7656643" cy="1661459"/>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download, admin bisa menambahkan dan melihat data yg telah di tambahkan serta mengakses semua pengelolaan data berita edit data ataupun hapus data.</a:t>
            </a:r>
            <a:endParaRPr lang="en" sz="1601" b="1" i="1" dirty="0">
              <a:solidFill>
                <a:schemeClr val="dk2"/>
              </a:solidFill>
            </a:endParaRPr>
          </a:p>
        </p:txBody>
      </p:sp>
      <p:pic>
        <p:nvPicPr>
          <p:cNvPr id="3" name="Picture 2">
            <a:extLst>
              <a:ext uri="{FF2B5EF4-FFF2-40B4-BE49-F238E27FC236}">
                <a16:creationId xmlns:a16="http://schemas.microsoft.com/office/drawing/2014/main" id="{7C8887E2-1DF3-AD7B-C0FD-E3B6FAE60F8F}"/>
              </a:ext>
            </a:extLst>
          </p:cNvPr>
          <p:cNvPicPr>
            <a:picLocks noChangeAspect="1"/>
          </p:cNvPicPr>
          <p:nvPr/>
        </p:nvPicPr>
        <p:blipFill>
          <a:blip r:embed="rId3"/>
          <a:stretch>
            <a:fillRect/>
          </a:stretch>
        </p:blipFill>
        <p:spPr>
          <a:xfrm>
            <a:off x="2899834" y="2334670"/>
            <a:ext cx="6392334" cy="3995209"/>
          </a:xfrm>
          <a:prstGeom prst="rect">
            <a:avLst/>
          </a:prstGeom>
        </p:spPr>
      </p:pic>
    </p:spTree>
    <p:extLst>
      <p:ext uri="{BB962C8B-B14F-4D97-AF65-F5344CB8AC3E}">
        <p14:creationId xmlns:p14="http://schemas.microsoft.com/office/powerpoint/2010/main" val="2337073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1328512" y="481586"/>
            <a:ext cx="9534985" cy="1672758"/>
          </a:xfrm>
          <a:prstGeom prst="rect">
            <a:avLst/>
          </a:prstGeom>
        </p:spPr>
        <p:txBody>
          <a:bodyPr spcFirstLastPara="1" wrap="square" lIns="68563" tIns="68563" rIns="68563" bIns="68563" anchor="t" anchorCtr="0">
            <a:noAutofit/>
          </a:bodyPr>
          <a:lstStyle/>
          <a:p>
            <a:r>
              <a:rPr lang="en" dirty="0"/>
              <a:t>HALAMAN TAMBAH DOWNLOAD FILE</a:t>
            </a:r>
            <a:endParaRPr dirty="0"/>
          </a:p>
        </p:txBody>
      </p:sp>
      <p:sp>
        <p:nvSpPr>
          <p:cNvPr id="280" name="Google Shape;280;p39"/>
          <p:cNvSpPr txBox="1">
            <a:spLocks noGrp="1"/>
          </p:cNvSpPr>
          <p:nvPr>
            <p:ph type="subTitle" idx="1"/>
          </p:nvPr>
        </p:nvSpPr>
        <p:spPr>
          <a:xfrm>
            <a:off x="2545156" y="1344953"/>
            <a:ext cx="7101696" cy="986696"/>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tambah download, admin bisa menginput data download.</a:t>
            </a:r>
            <a:endParaRPr lang="en" sz="1601" b="1" i="1" dirty="0">
              <a:solidFill>
                <a:schemeClr val="dk2"/>
              </a:solidFill>
            </a:endParaRPr>
          </a:p>
        </p:txBody>
      </p:sp>
      <p:pic>
        <p:nvPicPr>
          <p:cNvPr id="3" name="Picture 2">
            <a:extLst>
              <a:ext uri="{FF2B5EF4-FFF2-40B4-BE49-F238E27FC236}">
                <a16:creationId xmlns:a16="http://schemas.microsoft.com/office/drawing/2014/main" id="{AD028FB2-A55C-AFD6-64EE-18B9F54CBCD7}"/>
              </a:ext>
            </a:extLst>
          </p:cNvPr>
          <p:cNvPicPr>
            <a:picLocks noChangeAspect="1"/>
          </p:cNvPicPr>
          <p:nvPr/>
        </p:nvPicPr>
        <p:blipFill>
          <a:blip r:embed="rId3"/>
          <a:stretch>
            <a:fillRect/>
          </a:stretch>
        </p:blipFill>
        <p:spPr>
          <a:xfrm>
            <a:off x="2507629" y="1890955"/>
            <a:ext cx="7176753" cy="4485471"/>
          </a:xfrm>
          <a:prstGeom prst="rect">
            <a:avLst/>
          </a:prstGeom>
        </p:spPr>
      </p:pic>
    </p:spTree>
    <p:extLst>
      <p:ext uri="{BB962C8B-B14F-4D97-AF65-F5344CB8AC3E}">
        <p14:creationId xmlns:p14="http://schemas.microsoft.com/office/powerpoint/2010/main" val="3056147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174414" y="450057"/>
            <a:ext cx="7843174" cy="1616000"/>
          </a:xfrm>
          <a:prstGeom prst="rect">
            <a:avLst/>
          </a:prstGeom>
        </p:spPr>
        <p:txBody>
          <a:bodyPr spcFirstLastPara="1" wrap="square" lIns="68563" tIns="68563" rIns="68563" bIns="68563" anchor="t" anchorCtr="0">
            <a:noAutofit/>
          </a:bodyPr>
          <a:lstStyle/>
          <a:p>
            <a:r>
              <a:rPr lang="en" dirty="0"/>
              <a:t>HALAMAN KATEGORI DOWNLOAD</a:t>
            </a:r>
            <a:endParaRPr dirty="0"/>
          </a:p>
        </p:txBody>
      </p:sp>
      <p:sp>
        <p:nvSpPr>
          <p:cNvPr id="280" name="Google Shape;280;p39"/>
          <p:cNvSpPr txBox="1">
            <a:spLocks noGrp="1"/>
          </p:cNvSpPr>
          <p:nvPr>
            <p:ph type="subTitle" idx="1"/>
          </p:nvPr>
        </p:nvSpPr>
        <p:spPr>
          <a:xfrm>
            <a:off x="2400113" y="1214061"/>
            <a:ext cx="7391783" cy="1402906"/>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kategori download, admin bisa menambahkan dan melihat data yg telah di tambahkan serta mengakses semua pengelolaan data berita edit data ataupun hapus data.</a:t>
            </a:r>
            <a:endParaRPr lang="en" sz="1601" b="1" i="1" dirty="0">
              <a:solidFill>
                <a:schemeClr val="dk2"/>
              </a:solidFill>
            </a:endParaRPr>
          </a:p>
        </p:txBody>
      </p:sp>
      <p:pic>
        <p:nvPicPr>
          <p:cNvPr id="3" name="Picture 2">
            <a:extLst>
              <a:ext uri="{FF2B5EF4-FFF2-40B4-BE49-F238E27FC236}">
                <a16:creationId xmlns:a16="http://schemas.microsoft.com/office/drawing/2014/main" id="{B542DC40-3B25-44EC-FFC5-0B6C0D3429B8}"/>
              </a:ext>
            </a:extLst>
          </p:cNvPr>
          <p:cNvPicPr>
            <a:picLocks noChangeAspect="1"/>
          </p:cNvPicPr>
          <p:nvPr/>
        </p:nvPicPr>
        <p:blipFill>
          <a:blip r:embed="rId3"/>
          <a:stretch>
            <a:fillRect/>
          </a:stretch>
        </p:blipFill>
        <p:spPr>
          <a:xfrm>
            <a:off x="2829970" y="2144006"/>
            <a:ext cx="6532060" cy="4082536"/>
          </a:xfrm>
          <a:prstGeom prst="rect">
            <a:avLst/>
          </a:prstGeom>
        </p:spPr>
      </p:pic>
    </p:spTree>
    <p:extLst>
      <p:ext uri="{BB962C8B-B14F-4D97-AF65-F5344CB8AC3E}">
        <p14:creationId xmlns:p14="http://schemas.microsoft.com/office/powerpoint/2010/main" val="1490737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025754" y="608655"/>
            <a:ext cx="6140498" cy="793640"/>
          </a:xfrm>
          <a:prstGeom prst="rect">
            <a:avLst/>
          </a:prstGeom>
        </p:spPr>
        <p:txBody>
          <a:bodyPr spcFirstLastPara="1" wrap="square" lIns="68563" tIns="68563" rIns="68563" bIns="68563" anchor="t" anchorCtr="0">
            <a:noAutofit/>
          </a:bodyPr>
          <a:lstStyle/>
          <a:p>
            <a:r>
              <a:rPr lang="en" dirty="0"/>
              <a:t>HALAMAN VIDEO</a:t>
            </a:r>
            <a:endParaRPr dirty="0"/>
          </a:p>
        </p:txBody>
      </p:sp>
      <p:sp>
        <p:nvSpPr>
          <p:cNvPr id="280" name="Google Shape;280;p39"/>
          <p:cNvSpPr txBox="1">
            <a:spLocks noGrp="1"/>
          </p:cNvSpPr>
          <p:nvPr>
            <p:ph type="subTitle" idx="1"/>
          </p:nvPr>
        </p:nvSpPr>
        <p:spPr>
          <a:xfrm>
            <a:off x="2255071" y="1436873"/>
            <a:ext cx="7681867" cy="1176097"/>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video, admin bisa menambahkan dan melihat data yg telah di tambahkan serta mengakses semua pengelolaan data berita edit data ataupun hapus data.</a:t>
            </a:r>
            <a:endParaRPr lang="en" sz="1601" b="1" i="1" dirty="0">
              <a:solidFill>
                <a:schemeClr val="dk2"/>
              </a:solidFill>
            </a:endParaRPr>
          </a:p>
        </p:txBody>
      </p:sp>
      <p:pic>
        <p:nvPicPr>
          <p:cNvPr id="3" name="Picture 2">
            <a:extLst>
              <a:ext uri="{FF2B5EF4-FFF2-40B4-BE49-F238E27FC236}">
                <a16:creationId xmlns:a16="http://schemas.microsoft.com/office/drawing/2014/main" id="{845583F6-5674-7CB7-543C-CC73C082F73D}"/>
              </a:ext>
            </a:extLst>
          </p:cNvPr>
          <p:cNvPicPr>
            <a:picLocks noChangeAspect="1"/>
          </p:cNvPicPr>
          <p:nvPr/>
        </p:nvPicPr>
        <p:blipFill>
          <a:blip r:embed="rId3"/>
          <a:stretch>
            <a:fillRect/>
          </a:stretch>
        </p:blipFill>
        <p:spPr>
          <a:xfrm>
            <a:off x="3010827" y="2421269"/>
            <a:ext cx="6170353" cy="3856472"/>
          </a:xfrm>
          <a:prstGeom prst="rect">
            <a:avLst/>
          </a:prstGeom>
        </p:spPr>
      </p:pic>
    </p:spTree>
    <p:extLst>
      <p:ext uri="{BB962C8B-B14F-4D97-AF65-F5344CB8AC3E}">
        <p14:creationId xmlns:p14="http://schemas.microsoft.com/office/powerpoint/2010/main" val="768418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338380" y="387936"/>
            <a:ext cx="7515251" cy="1298136"/>
          </a:xfrm>
          <a:prstGeom prst="rect">
            <a:avLst/>
          </a:prstGeom>
        </p:spPr>
        <p:txBody>
          <a:bodyPr spcFirstLastPara="1" wrap="square" lIns="68563" tIns="68563" rIns="68563" bIns="68563" anchor="t" anchorCtr="0">
            <a:noAutofit/>
          </a:bodyPr>
          <a:lstStyle/>
          <a:p>
            <a:r>
              <a:rPr lang="en" dirty="0"/>
              <a:t>HALAMAN TAMBAH VIDEO</a:t>
            </a:r>
            <a:endParaRPr dirty="0"/>
          </a:p>
        </p:txBody>
      </p:sp>
      <p:sp>
        <p:nvSpPr>
          <p:cNvPr id="280" name="Google Shape;280;p39"/>
          <p:cNvSpPr txBox="1">
            <a:spLocks noGrp="1"/>
          </p:cNvSpPr>
          <p:nvPr>
            <p:ph type="subTitle" idx="1"/>
          </p:nvPr>
        </p:nvSpPr>
        <p:spPr>
          <a:xfrm>
            <a:off x="2873079" y="1179417"/>
            <a:ext cx="6445851" cy="618732"/>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tambah video, admin bisa menginput data video.</a:t>
            </a:r>
            <a:endParaRPr lang="en" sz="1601" b="1" i="1" dirty="0">
              <a:solidFill>
                <a:schemeClr val="dk2"/>
              </a:solidFill>
            </a:endParaRPr>
          </a:p>
        </p:txBody>
      </p:sp>
      <p:pic>
        <p:nvPicPr>
          <p:cNvPr id="3" name="Picture 2">
            <a:extLst>
              <a:ext uri="{FF2B5EF4-FFF2-40B4-BE49-F238E27FC236}">
                <a16:creationId xmlns:a16="http://schemas.microsoft.com/office/drawing/2014/main" id="{95502FF6-380D-CE39-EE92-ED45E9AC6A5D}"/>
              </a:ext>
            </a:extLst>
          </p:cNvPr>
          <p:cNvPicPr>
            <a:picLocks noChangeAspect="1"/>
          </p:cNvPicPr>
          <p:nvPr/>
        </p:nvPicPr>
        <p:blipFill>
          <a:blip r:embed="rId3"/>
          <a:stretch>
            <a:fillRect/>
          </a:stretch>
        </p:blipFill>
        <p:spPr>
          <a:xfrm>
            <a:off x="2943109" y="1686074"/>
            <a:ext cx="6305776" cy="3941109"/>
          </a:xfrm>
          <a:prstGeom prst="rect">
            <a:avLst/>
          </a:prstGeom>
        </p:spPr>
      </p:pic>
    </p:spTree>
    <p:extLst>
      <p:ext uri="{BB962C8B-B14F-4D97-AF65-F5344CB8AC3E}">
        <p14:creationId xmlns:p14="http://schemas.microsoft.com/office/powerpoint/2010/main" val="286346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1"/>
          <p:cNvSpPr txBox="1">
            <a:spLocks noGrp="1"/>
          </p:cNvSpPr>
          <p:nvPr>
            <p:ph type="title"/>
          </p:nvPr>
        </p:nvSpPr>
        <p:spPr>
          <a:prstGeom prst="rect">
            <a:avLst/>
          </a:prstGeom>
        </p:spPr>
        <p:txBody>
          <a:bodyPr spcFirstLastPara="1" wrap="square" lIns="68563" tIns="68563" rIns="68563" bIns="68563" anchor="b" anchorCtr="0">
            <a:noAutofit/>
          </a:bodyPr>
          <a:lstStyle/>
          <a:p>
            <a:r>
              <a:rPr lang="en" sz="2800" dirty="0"/>
              <a:t>BERIKUT ADALAH CARA PENGOPERASIONALAN WEB </a:t>
            </a:r>
            <a:r>
              <a:rPr lang="en-US" sz="2800" dirty="0"/>
              <a:t>BKAD</a:t>
            </a:r>
            <a:r>
              <a:rPr lang="en" sz="2800" dirty="0"/>
              <a:t> &gt;&gt;</a:t>
            </a:r>
            <a:endParaRPr sz="2800" dirty="0"/>
          </a:p>
        </p:txBody>
      </p:sp>
      <p:sp>
        <p:nvSpPr>
          <p:cNvPr id="2" name="Subtitle 1"/>
          <p:cNvSpPr>
            <a:spLocks noGrp="1"/>
          </p:cNvSpPr>
          <p:nvPr>
            <p:ph type="subTitle" idx="1"/>
          </p:nvPr>
        </p:nvSpPr>
        <p:spPr/>
        <p:txBody>
          <a:bodyPr/>
          <a:lstStyle/>
          <a:p>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035218" y="608655"/>
            <a:ext cx="6121579" cy="793640"/>
          </a:xfrm>
          <a:prstGeom prst="rect">
            <a:avLst/>
          </a:prstGeom>
        </p:spPr>
        <p:txBody>
          <a:bodyPr spcFirstLastPara="1" wrap="square" lIns="68563" tIns="68563" rIns="68563" bIns="68563" anchor="t" anchorCtr="0">
            <a:noAutofit/>
          </a:bodyPr>
          <a:lstStyle/>
          <a:p>
            <a:r>
              <a:rPr lang="en" dirty="0"/>
              <a:t>HALAMAN AGENDA</a:t>
            </a:r>
            <a:endParaRPr dirty="0"/>
          </a:p>
        </p:txBody>
      </p:sp>
      <p:sp>
        <p:nvSpPr>
          <p:cNvPr id="280" name="Google Shape;280;p39"/>
          <p:cNvSpPr txBox="1">
            <a:spLocks noGrp="1"/>
          </p:cNvSpPr>
          <p:nvPr>
            <p:ph type="subTitle" idx="1"/>
          </p:nvPr>
        </p:nvSpPr>
        <p:spPr>
          <a:xfrm>
            <a:off x="2214075" y="1436871"/>
            <a:ext cx="7763848" cy="1176097"/>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agenda, admin bisa menambahkan dan melihat data yg telah di tambahkan serta mengakses semua pengelolaan data berita edit data ataupun hapus data.</a:t>
            </a:r>
            <a:endParaRPr lang="en" sz="1601" b="1" i="1" dirty="0">
              <a:solidFill>
                <a:schemeClr val="dk2"/>
              </a:solidFill>
            </a:endParaRPr>
          </a:p>
        </p:txBody>
      </p:sp>
      <p:pic>
        <p:nvPicPr>
          <p:cNvPr id="3" name="Picture 2">
            <a:extLst>
              <a:ext uri="{FF2B5EF4-FFF2-40B4-BE49-F238E27FC236}">
                <a16:creationId xmlns:a16="http://schemas.microsoft.com/office/drawing/2014/main" id="{2D859356-D5FA-FF6F-F412-C1033A84F3AA}"/>
              </a:ext>
            </a:extLst>
          </p:cNvPr>
          <p:cNvPicPr>
            <a:picLocks noChangeAspect="1"/>
          </p:cNvPicPr>
          <p:nvPr/>
        </p:nvPicPr>
        <p:blipFill>
          <a:blip r:embed="rId3"/>
          <a:stretch>
            <a:fillRect/>
          </a:stretch>
        </p:blipFill>
        <p:spPr>
          <a:xfrm>
            <a:off x="2841551" y="2344842"/>
            <a:ext cx="6508913" cy="4068070"/>
          </a:xfrm>
          <a:prstGeom prst="rect">
            <a:avLst/>
          </a:prstGeom>
        </p:spPr>
      </p:pic>
    </p:spTree>
    <p:extLst>
      <p:ext uri="{BB962C8B-B14F-4D97-AF65-F5344CB8AC3E}">
        <p14:creationId xmlns:p14="http://schemas.microsoft.com/office/powerpoint/2010/main" val="106899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294232" y="249201"/>
            <a:ext cx="7603538" cy="1020662"/>
          </a:xfrm>
          <a:prstGeom prst="rect">
            <a:avLst/>
          </a:prstGeom>
        </p:spPr>
        <p:txBody>
          <a:bodyPr spcFirstLastPara="1" wrap="square" lIns="68563" tIns="68563" rIns="68563" bIns="68563" anchor="t" anchorCtr="0">
            <a:noAutofit/>
          </a:bodyPr>
          <a:lstStyle/>
          <a:p>
            <a:r>
              <a:rPr lang="en" dirty="0"/>
              <a:t>HALAMAN TAMBAH AGENDA</a:t>
            </a:r>
            <a:endParaRPr dirty="0"/>
          </a:p>
        </p:txBody>
      </p:sp>
      <p:sp>
        <p:nvSpPr>
          <p:cNvPr id="280" name="Google Shape;280;p39"/>
          <p:cNvSpPr txBox="1">
            <a:spLocks noGrp="1"/>
          </p:cNvSpPr>
          <p:nvPr>
            <p:ph type="subTitle" idx="1"/>
          </p:nvPr>
        </p:nvSpPr>
        <p:spPr>
          <a:xfrm>
            <a:off x="2674432" y="986078"/>
            <a:ext cx="6843142" cy="734448"/>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tambah agenda, admin bisa menginput data agenda.</a:t>
            </a:r>
            <a:endParaRPr lang="en" sz="1601" b="1" i="1" dirty="0">
              <a:solidFill>
                <a:schemeClr val="dk2"/>
              </a:solidFill>
            </a:endParaRPr>
          </a:p>
        </p:txBody>
      </p:sp>
      <p:pic>
        <p:nvPicPr>
          <p:cNvPr id="3" name="Picture 2">
            <a:extLst>
              <a:ext uri="{FF2B5EF4-FFF2-40B4-BE49-F238E27FC236}">
                <a16:creationId xmlns:a16="http://schemas.microsoft.com/office/drawing/2014/main" id="{F23DA900-72DC-8C26-8F70-90155F1E5430}"/>
              </a:ext>
            </a:extLst>
          </p:cNvPr>
          <p:cNvPicPr>
            <a:picLocks noChangeAspect="1"/>
          </p:cNvPicPr>
          <p:nvPr/>
        </p:nvPicPr>
        <p:blipFill>
          <a:blip r:embed="rId3"/>
          <a:stretch>
            <a:fillRect/>
          </a:stretch>
        </p:blipFill>
        <p:spPr>
          <a:xfrm>
            <a:off x="2955977" y="1466488"/>
            <a:ext cx="6280048" cy="3925030"/>
          </a:xfrm>
          <a:prstGeom prst="rect">
            <a:avLst/>
          </a:prstGeom>
        </p:spPr>
      </p:pic>
    </p:spTree>
    <p:extLst>
      <p:ext uri="{BB962C8B-B14F-4D97-AF65-F5344CB8AC3E}">
        <p14:creationId xmlns:p14="http://schemas.microsoft.com/office/powerpoint/2010/main" val="804988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5"/>
          <p:cNvSpPr txBox="1">
            <a:spLocks noGrp="1"/>
          </p:cNvSpPr>
          <p:nvPr>
            <p:ph type="title"/>
          </p:nvPr>
        </p:nvSpPr>
        <p:spPr>
          <a:xfrm>
            <a:off x="3601669" y="41264"/>
            <a:ext cx="5585549" cy="843458"/>
          </a:xfrm>
          <a:prstGeom prst="rect">
            <a:avLst/>
          </a:prstGeom>
        </p:spPr>
        <p:txBody>
          <a:bodyPr spcFirstLastPara="1" wrap="square" lIns="68563" tIns="68563" rIns="68563" bIns="68563" anchor="b" anchorCtr="0">
            <a:noAutofit/>
          </a:bodyPr>
          <a:lstStyle/>
          <a:p>
            <a:pPr algn="ctr"/>
            <a:r>
              <a:rPr lang="en-ID" sz="2400" i="1" dirty="0"/>
              <a:t>www.bkad</a:t>
            </a:r>
            <a:r>
              <a:rPr lang="en" sz="2400" i="1" dirty="0"/>
              <a:t>.katingankab.go.id</a:t>
            </a:r>
            <a:endParaRPr sz="2400" i="1" dirty="0"/>
          </a:p>
        </p:txBody>
      </p:sp>
      <p:sp>
        <p:nvSpPr>
          <p:cNvPr id="712" name="Google Shape;712;p65"/>
          <p:cNvSpPr txBox="1">
            <a:spLocks noGrp="1"/>
          </p:cNvSpPr>
          <p:nvPr>
            <p:ph type="body" idx="1"/>
          </p:nvPr>
        </p:nvSpPr>
        <p:spPr>
          <a:xfrm>
            <a:off x="6711343" y="2502972"/>
            <a:ext cx="2973624" cy="2300526"/>
          </a:xfrm>
          <a:prstGeom prst="rect">
            <a:avLst/>
          </a:prstGeom>
        </p:spPr>
        <p:txBody>
          <a:bodyPr spcFirstLastPara="1" wrap="square" lIns="68563" tIns="68563" rIns="68563" bIns="68563" anchor="t" anchorCtr="0">
            <a:noAutofit/>
          </a:bodyPr>
          <a:lstStyle/>
          <a:p>
            <a:pPr marL="0" indent="0">
              <a:lnSpc>
                <a:spcPct val="115000"/>
              </a:lnSpc>
              <a:buClr>
                <a:schemeClr val="dk1"/>
              </a:buClr>
              <a:buSzPts val="1100"/>
              <a:buNone/>
            </a:pPr>
            <a:r>
              <a:rPr lang="en-US" sz="1601" dirty="0"/>
              <a:t>Website </a:t>
            </a:r>
            <a:r>
              <a:rPr lang="en-US" sz="1601" dirty="0" err="1"/>
              <a:t>resmi</a:t>
            </a:r>
            <a:r>
              <a:rPr lang="en-US" sz="1601" dirty="0"/>
              <a:t> BKAD </a:t>
            </a:r>
            <a:r>
              <a:rPr lang="en-US" sz="1601" dirty="0" err="1"/>
              <a:t>Kabupaten</a:t>
            </a:r>
            <a:r>
              <a:rPr lang="en-US" sz="1601" dirty="0"/>
              <a:t> Katingan</a:t>
            </a:r>
            <a:r>
              <a:rPr lang="en-US" dirty="0"/>
              <a:t>.</a:t>
            </a:r>
          </a:p>
          <a:p>
            <a:pPr marL="0" indent="0">
              <a:lnSpc>
                <a:spcPct val="115000"/>
              </a:lnSpc>
              <a:buClr>
                <a:schemeClr val="dk1"/>
              </a:buClr>
              <a:buSzPts val="1100"/>
              <a:buNone/>
            </a:pPr>
            <a:endParaRPr lang="en-US" dirty="0"/>
          </a:p>
          <a:p>
            <a:pPr marL="0" indent="0">
              <a:lnSpc>
                <a:spcPct val="115000"/>
              </a:lnSpc>
              <a:buClr>
                <a:schemeClr val="dk1"/>
              </a:buClr>
              <a:buSzPts val="1100"/>
              <a:buNone/>
            </a:pPr>
            <a:r>
              <a:rPr lang="en-US" sz="3201" b="1" dirty="0"/>
              <a:t>TERIMA KASIH</a:t>
            </a:r>
            <a:endParaRPr sz="3201" b="1" dirty="0"/>
          </a:p>
        </p:txBody>
      </p:sp>
      <p:sp>
        <p:nvSpPr>
          <p:cNvPr id="708" name="Google Shape;708;p65"/>
          <p:cNvSpPr/>
          <p:nvPr/>
        </p:nvSpPr>
        <p:spPr>
          <a:xfrm>
            <a:off x="4102371" y="4308601"/>
            <a:ext cx="711541" cy="989793"/>
          </a:xfrm>
          <a:prstGeom prst="roundRect">
            <a:avLst>
              <a:gd name="adj" fmla="val 16667"/>
            </a:avLst>
          </a:prstGeom>
          <a:solidFill>
            <a:srgbClr val="C00000"/>
          </a:solidFill>
          <a:ln>
            <a:solidFill>
              <a:srgbClr val="C00000"/>
            </a:solidFill>
          </a:ln>
        </p:spPr>
        <p:txBody>
          <a:bodyPr spcFirstLastPara="1" wrap="square" lIns="68563" tIns="68563" rIns="68563" bIns="68563" anchor="ctr" anchorCtr="0">
            <a:noAutofit/>
          </a:bodyPr>
          <a:lstStyle/>
          <a:p>
            <a:endParaRPr sz="1429"/>
          </a:p>
        </p:txBody>
      </p:sp>
      <p:sp>
        <p:nvSpPr>
          <p:cNvPr id="709" name="Google Shape;709;p65"/>
          <p:cNvSpPr/>
          <p:nvPr/>
        </p:nvSpPr>
        <p:spPr>
          <a:xfrm>
            <a:off x="2458893" y="2193039"/>
            <a:ext cx="3784087" cy="2610462"/>
          </a:xfrm>
          <a:prstGeom prst="roundRect">
            <a:avLst>
              <a:gd name="adj" fmla="val 16667"/>
            </a:avLst>
          </a:prstGeom>
          <a:solidFill>
            <a:srgbClr val="C00000"/>
          </a:solidFill>
          <a:ln>
            <a:solidFill>
              <a:srgbClr val="C00000"/>
            </a:solidFill>
          </a:ln>
        </p:spPr>
        <p:txBody>
          <a:bodyPr spcFirstLastPara="1" wrap="square" lIns="68563" tIns="68563" rIns="68563" bIns="68563" anchor="ctr" anchorCtr="0">
            <a:noAutofit/>
          </a:bodyPr>
          <a:lstStyle/>
          <a:p>
            <a:endParaRPr sz="1429"/>
          </a:p>
        </p:txBody>
      </p:sp>
      <p:sp>
        <p:nvSpPr>
          <p:cNvPr id="710" name="Google Shape;710;p65"/>
          <p:cNvSpPr/>
          <p:nvPr/>
        </p:nvSpPr>
        <p:spPr>
          <a:xfrm>
            <a:off x="3691122" y="4944257"/>
            <a:ext cx="1571865" cy="354145"/>
          </a:xfrm>
          <a:prstGeom prst="roundRect">
            <a:avLst>
              <a:gd name="adj" fmla="val 16667"/>
            </a:avLst>
          </a:prstGeom>
          <a:solidFill>
            <a:srgbClr val="C00000"/>
          </a:solidFill>
          <a:ln>
            <a:solidFill>
              <a:srgbClr val="C00000"/>
            </a:solidFill>
          </a:ln>
        </p:spPr>
        <p:txBody>
          <a:bodyPr spcFirstLastPara="1" wrap="square" lIns="68563" tIns="68563" rIns="68563" bIns="68563" anchor="ctr" anchorCtr="0">
            <a:noAutofit/>
          </a:bodyPr>
          <a:lstStyle/>
          <a:p>
            <a:endParaRPr sz="1429"/>
          </a:p>
        </p:txBody>
      </p:sp>
      <p:pic>
        <p:nvPicPr>
          <p:cNvPr id="2" name="Picture 1">
            <a:extLst>
              <a:ext uri="{FF2B5EF4-FFF2-40B4-BE49-F238E27FC236}">
                <a16:creationId xmlns:a16="http://schemas.microsoft.com/office/drawing/2014/main" id="{1CC78FB1-4674-9E49-92DE-1995479C7A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5863" y="2447302"/>
            <a:ext cx="3490139" cy="1963402"/>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562246" y="664464"/>
            <a:ext cx="7067510" cy="1035830"/>
          </a:xfrm>
          <a:prstGeom prst="rect">
            <a:avLst/>
          </a:prstGeom>
        </p:spPr>
        <p:txBody>
          <a:bodyPr spcFirstLastPara="1" wrap="square" lIns="68563" tIns="68563" rIns="68563" bIns="68563" anchor="t" anchorCtr="0">
            <a:noAutofit/>
          </a:bodyPr>
          <a:lstStyle/>
          <a:p>
            <a:r>
              <a:rPr lang="en" dirty="0"/>
              <a:t>HALAMAN UTAMA</a:t>
            </a:r>
            <a:endParaRPr dirty="0"/>
          </a:p>
        </p:txBody>
      </p:sp>
      <p:sp>
        <p:nvSpPr>
          <p:cNvPr id="280" name="Google Shape;280;p39"/>
          <p:cNvSpPr txBox="1">
            <a:spLocks noGrp="1"/>
          </p:cNvSpPr>
          <p:nvPr>
            <p:ph type="subTitle" idx="1"/>
          </p:nvPr>
        </p:nvSpPr>
        <p:spPr>
          <a:xfrm>
            <a:off x="2894907" y="1534721"/>
            <a:ext cx="6402192" cy="1250492"/>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utama adalah tampilan utama ketika membuka url </a:t>
            </a:r>
            <a:r>
              <a:rPr lang="en" sz="1601" b="1" i="1" dirty="0">
                <a:solidFill>
                  <a:schemeClr val="dk2"/>
                </a:solidFill>
                <a:hlinkClick r:id="rId3"/>
              </a:rPr>
              <a:t>www.</a:t>
            </a:r>
            <a:r>
              <a:rPr lang="en-US" sz="1601" b="1" i="1" dirty="0" err="1">
                <a:solidFill>
                  <a:schemeClr val="dk2"/>
                </a:solidFill>
                <a:hlinkClick r:id="rId3"/>
              </a:rPr>
              <a:t>bkad</a:t>
            </a:r>
            <a:r>
              <a:rPr lang="en" sz="1601" b="1" i="1" dirty="0">
                <a:solidFill>
                  <a:schemeClr val="dk2"/>
                </a:solidFill>
                <a:hlinkClick r:id="rId3"/>
              </a:rPr>
              <a:t>.katingankab.go.id</a:t>
            </a:r>
            <a:endParaRPr lang="en" sz="1601" b="1" i="1" dirty="0">
              <a:solidFill>
                <a:schemeClr val="dk2"/>
              </a:solidFill>
            </a:endParaRPr>
          </a:p>
          <a:p>
            <a:pPr marL="0" indent="0">
              <a:lnSpc>
                <a:spcPct val="100000"/>
              </a:lnSpc>
              <a:spcAft>
                <a:spcPts val="1200"/>
              </a:spcAft>
              <a:buNone/>
            </a:pPr>
            <a:r>
              <a:rPr lang="en-ID" sz="1601" dirty="0">
                <a:solidFill>
                  <a:schemeClr val="dk2"/>
                </a:solidFill>
              </a:rPr>
              <a:t>P</a:t>
            </a:r>
            <a:r>
              <a:rPr lang="en" sz="1601" dirty="0">
                <a:solidFill>
                  <a:schemeClr val="dk2"/>
                </a:solidFill>
              </a:rPr>
              <a:t>ada halaman berikut user dapat melihat beberapa informasi yang telah di upload oleh pihak admin / dinas.</a:t>
            </a:r>
          </a:p>
          <a:p>
            <a:pPr marL="0" indent="0">
              <a:lnSpc>
                <a:spcPct val="100000"/>
              </a:lnSpc>
              <a:spcAft>
                <a:spcPts val="1200"/>
              </a:spcAft>
              <a:buNone/>
            </a:pPr>
            <a:endParaRPr lang="en" sz="1601" b="1" i="1" dirty="0">
              <a:solidFill>
                <a:schemeClr val="dk2"/>
              </a:solidFill>
            </a:endParaRPr>
          </a:p>
        </p:txBody>
      </p:sp>
      <p:pic>
        <p:nvPicPr>
          <p:cNvPr id="2" name="Picture 1">
            <a:extLst>
              <a:ext uri="{FF2B5EF4-FFF2-40B4-BE49-F238E27FC236}">
                <a16:creationId xmlns:a16="http://schemas.microsoft.com/office/drawing/2014/main" id="{2E80BDC6-8D99-739A-1921-74DC24083C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4401" y="2785213"/>
            <a:ext cx="5978618" cy="33633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p:nvPr/>
        </p:nvSpPr>
        <p:spPr>
          <a:xfrm rot="10800000" flipH="1">
            <a:off x="6097371" y="3885121"/>
            <a:ext cx="1269729" cy="1048517"/>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chemeClr val="accent5"/>
          </a:solidFill>
          <a:ln>
            <a:noFill/>
          </a:ln>
        </p:spPr>
        <p:txBody>
          <a:bodyPr spcFirstLastPara="1" wrap="square" lIns="68563" tIns="68563" rIns="68563" bIns="68563" anchor="ctr" anchorCtr="0">
            <a:noAutofit/>
          </a:bodyPr>
          <a:lstStyle/>
          <a:p>
            <a:endParaRPr sz="1429"/>
          </a:p>
        </p:txBody>
      </p:sp>
      <p:sp>
        <p:nvSpPr>
          <p:cNvPr id="289" name="Google Shape;289;p40"/>
          <p:cNvSpPr/>
          <p:nvPr/>
        </p:nvSpPr>
        <p:spPr>
          <a:xfrm>
            <a:off x="1991883" y="4102523"/>
            <a:ext cx="991860" cy="991868"/>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47A85C"/>
          </a:solidFill>
          <a:ln>
            <a:noFill/>
          </a:ln>
        </p:spPr>
        <p:txBody>
          <a:bodyPr spcFirstLastPara="1" wrap="square" lIns="68563" tIns="68563" rIns="68563" bIns="68563" anchor="ctr" anchorCtr="0">
            <a:noAutofit/>
          </a:bodyPr>
          <a:lstStyle/>
          <a:p>
            <a:endParaRPr sz="1429"/>
          </a:p>
        </p:txBody>
      </p:sp>
      <p:sp>
        <p:nvSpPr>
          <p:cNvPr id="290" name="Google Shape;290;p40"/>
          <p:cNvSpPr/>
          <p:nvPr/>
        </p:nvSpPr>
        <p:spPr>
          <a:xfrm>
            <a:off x="1991885" y="1633046"/>
            <a:ext cx="1404380" cy="1105991"/>
          </a:xfrm>
          <a:custGeom>
            <a:avLst/>
            <a:gdLst/>
            <a:ahLst/>
            <a:cxnLst/>
            <a:rect l="l" t="t" r="r" b="b"/>
            <a:pathLst>
              <a:path w="45802" h="29605" extrusionOk="0">
                <a:moveTo>
                  <a:pt x="35208" y="1"/>
                </a:moveTo>
                <a:cubicBezTo>
                  <a:pt x="34028" y="1"/>
                  <a:pt x="32842" y="208"/>
                  <a:pt x="31705" y="653"/>
                </a:cubicBezTo>
                <a:cubicBezTo>
                  <a:pt x="29475" y="1601"/>
                  <a:pt x="27553" y="3523"/>
                  <a:pt x="25938" y="5446"/>
                </a:cubicBezTo>
                <a:cubicBezTo>
                  <a:pt x="24657" y="7060"/>
                  <a:pt x="23375" y="9290"/>
                  <a:pt x="21453" y="9931"/>
                </a:cubicBezTo>
                <a:cubicBezTo>
                  <a:pt x="21074" y="10029"/>
                  <a:pt x="20696" y="10070"/>
                  <a:pt x="20318" y="10070"/>
                </a:cubicBezTo>
                <a:cubicBezTo>
                  <a:pt x="19415" y="10070"/>
                  <a:pt x="18511" y="9840"/>
                  <a:pt x="17608" y="9623"/>
                </a:cubicBezTo>
                <a:cubicBezTo>
                  <a:pt x="16019" y="9290"/>
                  <a:pt x="14097" y="8983"/>
                  <a:pt x="12482" y="8649"/>
                </a:cubicBezTo>
                <a:cubicBezTo>
                  <a:pt x="12142" y="8620"/>
                  <a:pt x="11806" y="8605"/>
                  <a:pt x="11472" y="8605"/>
                </a:cubicBezTo>
                <a:cubicBezTo>
                  <a:pt x="8363" y="8605"/>
                  <a:pt x="5581" y="9901"/>
                  <a:pt x="3845" y="12494"/>
                </a:cubicBezTo>
                <a:cubicBezTo>
                  <a:pt x="0" y="18594"/>
                  <a:pt x="5126" y="25309"/>
                  <a:pt x="10893" y="27872"/>
                </a:cubicBezTo>
                <a:cubicBezTo>
                  <a:pt x="13661" y="29077"/>
                  <a:pt x="16523" y="29604"/>
                  <a:pt x="19391" y="29604"/>
                </a:cubicBezTo>
                <a:cubicBezTo>
                  <a:pt x="24148" y="29604"/>
                  <a:pt x="28923" y="28156"/>
                  <a:pt x="33320" y="25950"/>
                </a:cubicBezTo>
                <a:cubicBezTo>
                  <a:pt x="38112" y="23720"/>
                  <a:pt x="42931" y="19542"/>
                  <a:pt x="44853" y="14416"/>
                </a:cubicBezTo>
                <a:cubicBezTo>
                  <a:pt x="45161" y="12494"/>
                  <a:pt x="45801" y="10572"/>
                  <a:pt x="45494" y="8342"/>
                </a:cubicBezTo>
                <a:cubicBezTo>
                  <a:pt x="44712" y="3444"/>
                  <a:pt x="40014" y="1"/>
                  <a:pt x="35208" y="1"/>
                </a:cubicBezTo>
                <a:close/>
              </a:path>
            </a:pathLst>
          </a:custGeom>
          <a:solidFill>
            <a:srgbClr val="E94841"/>
          </a:solidFill>
          <a:ln>
            <a:noFill/>
          </a:ln>
        </p:spPr>
        <p:txBody>
          <a:bodyPr spcFirstLastPara="1" wrap="square" lIns="68563" tIns="68563" rIns="68563" bIns="68563" anchor="ctr" anchorCtr="0">
            <a:noAutofit/>
          </a:bodyPr>
          <a:lstStyle/>
          <a:p>
            <a:endParaRPr sz="1429"/>
          </a:p>
        </p:txBody>
      </p:sp>
      <p:sp>
        <p:nvSpPr>
          <p:cNvPr id="291" name="Google Shape;291;p40"/>
          <p:cNvSpPr/>
          <p:nvPr/>
        </p:nvSpPr>
        <p:spPr>
          <a:xfrm>
            <a:off x="6169866" y="1633042"/>
            <a:ext cx="964357" cy="964757"/>
          </a:xfrm>
          <a:custGeom>
            <a:avLst/>
            <a:gdLst/>
            <a:ahLst/>
            <a:cxnLst/>
            <a:rect l="l" t="t" r="r" b="b"/>
            <a:pathLst>
              <a:path w="39727" h="39930" extrusionOk="0">
                <a:moveTo>
                  <a:pt x="19449" y="1"/>
                </a:moveTo>
                <a:cubicBezTo>
                  <a:pt x="16666" y="1"/>
                  <a:pt x="13866" y="715"/>
                  <a:pt x="11226" y="2298"/>
                </a:cubicBezTo>
                <a:cubicBezTo>
                  <a:pt x="10586" y="2631"/>
                  <a:pt x="9612" y="3272"/>
                  <a:pt x="8971" y="3913"/>
                </a:cubicBezTo>
                <a:cubicBezTo>
                  <a:pt x="6741" y="5194"/>
                  <a:pt x="4819" y="7117"/>
                  <a:pt x="3537" y="9346"/>
                </a:cubicBezTo>
                <a:cubicBezTo>
                  <a:pt x="1923" y="11602"/>
                  <a:pt x="974" y="14165"/>
                  <a:pt x="641" y="16728"/>
                </a:cubicBezTo>
                <a:cubicBezTo>
                  <a:pt x="0" y="20880"/>
                  <a:pt x="641" y="25365"/>
                  <a:pt x="2256" y="29210"/>
                </a:cubicBezTo>
                <a:cubicBezTo>
                  <a:pt x="5630" y="36180"/>
                  <a:pt x="12966" y="39929"/>
                  <a:pt x="20344" y="39929"/>
                </a:cubicBezTo>
                <a:cubicBezTo>
                  <a:pt x="24849" y="39929"/>
                  <a:pt x="29368" y="38532"/>
                  <a:pt x="33012" y="35617"/>
                </a:cubicBezTo>
                <a:cubicBezTo>
                  <a:pt x="37497" y="32106"/>
                  <a:pt x="39727" y="26006"/>
                  <a:pt x="39727" y="20239"/>
                </a:cubicBezTo>
                <a:cubicBezTo>
                  <a:pt x="39727" y="13524"/>
                  <a:pt x="36216" y="7757"/>
                  <a:pt x="30756" y="3913"/>
                </a:cubicBezTo>
                <a:cubicBezTo>
                  <a:pt x="27365" y="1456"/>
                  <a:pt x="23424" y="1"/>
                  <a:pt x="19449" y="1"/>
                </a:cubicBezTo>
                <a:close/>
              </a:path>
            </a:pathLst>
          </a:custGeom>
          <a:solidFill>
            <a:srgbClr val="EECB3C"/>
          </a:solidFill>
          <a:ln>
            <a:noFill/>
          </a:ln>
        </p:spPr>
        <p:txBody>
          <a:bodyPr spcFirstLastPara="1" wrap="square" lIns="68563" tIns="68563" rIns="68563" bIns="68563" anchor="ctr" anchorCtr="0">
            <a:noAutofit/>
          </a:bodyPr>
          <a:lstStyle/>
          <a:p>
            <a:endParaRPr sz="1429"/>
          </a:p>
        </p:txBody>
      </p:sp>
      <p:sp>
        <p:nvSpPr>
          <p:cNvPr id="292" name="Google Shape;292;p40"/>
          <p:cNvSpPr txBox="1">
            <a:spLocks noGrp="1"/>
          </p:cNvSpPr>
          <p:nvPr>
            <p:ph type="title"/>
          </p:nvPr>
        </p:nvSpPr>
        <p:spPr>
          <a:xfrm>
            <a:off x="2660348" y="547061"/>
            <a:ext cx="7005487" cy="1105991"/>
          </a:xfrm>
          <a:prstGeom prst="rect">
            <a:avLst/>
          </a:prstGeom>
        </p:spPr>
        <p:txBody>
          <a:bodyPr spcFirstLastPara="1" wrap="square" lIns="68563" tIns="68563" rIns="68563" bIns="68563" anchor="t" anchorCtr="0">
            <a:noAutofit/>
          </a:bodyPr>
          <a:lstStyle/>
          <a:p>
            <a:r>
              <a:rPr lang="en" dirty="0"/>
              <a:t>HALAMAN UTAMA BERISI :</a:t>
            </a:r>
            <a:endParaRPr dirty="0"/>
          </a:p>
        </p:txBody>
      </p:sp>
      <p:sp>
        <p:nvSpPr>
          <p:cNvPr id="293" name="Google Shape;293;p40"/>
          <p:cNvSpPr txBox="1">
            <a:spLocks noGrp="1"/>
          </p:cNvSpPr>
          <p:nvPr>
            <p:ph type="subTitle" idx="1"/>
          </p:nvPr>
        </p:nvSpPr>
        <p:spPr>
          <a:xfrm>
            <a:off x="3415588" y="1890994"/>
            <a:ext cx="2175532" cy="674015"/>
          </a:xfrm>
          <a:prstGeom prst="rect">
            <a:avLst/>
          </a:prstGeom>
        </p:spPr>
        <p:txBody>
          <a:bodyPr spcFirstLastPara="1" wrap="square" lIns="68563" tIns="68563" rIns="68563" bIns="68563" anchor="b" anchorCtr="0">
            <a:noAutofit/>
          </a:bodyPr>
          <a:lstStyle/>
          <a:p>
            <a:pPr marL="0" indent="0"/>
            <a:r>
              <a:rPr lang="en" dirty="0">
                <a:solidFill>
                  <a:schemeClr val="dk2"/>
                </a:solidFill>
              </a:rPr>
              <a:t>BERITA  ASLI &amp; HOAX</a:t>
            </a:r>
            <a:endParaRPr dirty="0">
              <a:solidFill>
                <a:schemeClr val="dk2"/>
              </a:solidFill>
            </a:endParaRPr>
          </a:p>
        </p:txBody>
      </p:sp>
      <p:sp>
        <p:nvSpPr>
          <p:cNvPr id="294" name="Google Shape;294;p40"/>
          <p:cNvSpPr txBox="1">
            <a:spLocks noGrp="1"/>
          </p:cNvSpPr>
          <p:nvPr>
            <p:ph type="subTitle" idx="2"/>
          </p:nvPr>
        </p:nvSpPr>
        <p:spPr>
          <a:xfrm>
            <a:off x="3415589" y="2462006"/>
            <a:ext cx="2606559" cy="1105991"/>
          </a:xfrm>
          <a:prstGeom prst="rect">
            <a:avLst/>
          </a:prstGeom>
        </p:spPr>
        <p:txBody>
          <a:bodyPr spcFirstLastPara="1" wrap="square" lIns="68563" tIns="68563" rIns="68563" bIns="68563" anchor="t" anchorCtr="0">
            <a:noAutofit/>
          </a:bodyPr>
          <a:lstStyle/>
          <a:p>
            <a:pPr marL="0" indent="0"/>
            <a:r>
              <a:rPr lang="en-ID" sz="1400" dirty="0" err="1">
                <a:solidFill>
                  <a:schemeClr val="dk2"/>
                </a:solidFill>
              </a:rPr>
              <a:t>Berita</a:t>
            </a:r>
            <a:r>
              <a:rPr lang="en-ID" sz="1400" dirty="0">
                <a:solidFill>
                  <a:schemeClr val="dk2"/>
                </a:solidFill>
              </a:rPr>
              <a:t> yang di post oleh admin BKAD dan </a:t>
            </a:r>
            <a:r>
              <a:rPr lang="en-ID" sz="1400" dirty="0" err="1">
                <a:solidFill>
                  <a:schemeClr val="dk2"/>
                </a:solidFill>
              </a:rPr>
              <a:t>berita</a:t>
            </a:r>
            <a:r>
              <a:rPr lang="en-ID" sz="1400" dirty="0">
                <a:solidFill>
                  <a:schemeClr val="dk2"/>
                </a:solidFill>
              </a:rPr>
              <a:t> Hoax yang </a:t>
            </a:r>
            <a:r>
              <a:rPr lang="en-ID" sz="1400" dirty="0" err="1">
                <a:solidFill>
                  <a:schemeClr val="dk2"/>
                </a:solidFill>
              </a:rPr>
              <a:t>terintegrasi</a:t>
            </a:r>
            <a:r>
              <a:rPr lang="en-ID" sz="1400" dirty="0">
                <a:solidFill>
                  <a:schemeClr val="dk2"/>
                </a:solidFill>
              </a:rPr>
              <a:t> </a:t>
            </a:r>
            <a:r>
              <a:rPr lang="en-ID" sz="1400" dirty="0" err="1">
                <a:solidFill>
                  <a:schemeClr val="dk2"/>
                </a:solidFill>
              </a:rPr>
              <a:t>dengan</a:t>
            </a:r>
            <a:r>
              <a:rPr lang="en-ID" sz="1400" dirty="0">
                <a:solidFill>
                  <a:schemeClr val="dk2"/>
                </a:solidFill>
              </a:rPr>
              <a:t> Portal Katingan</a:t>
            </a:r>
            <a:r>
              <a:rPr lang="en" sz="1400" dirty="0">
                <a:solidFill>
                  <a:schemeClr val="dk2"/>
                </a:solidFill>
              </a:rPr>
              <a:t>.</a:t>
            </a:r>
            <a:endParaRPr sz="1400" dirty="0">
              <a:solidFill>
                <a:schemeClr val="dk2"/>
              </a:solidFill>
            </a:endParaRPr>
          </a:p>
        </p:txBody>
      </p:sp>
      <p:sp>
        <p:nvSpPr>
          <p:cNvPr id="295" name="Google Shape;295;p40"/>
          <p:cNvSpPr txBox="1">
            <a:spLocks noGrp="1"/>
          </p:cNvSpPr>
          <p:nvPr>
            <p:ph type="subTitle" idx="3"/>
          </p:nvPr>
        </p:nvSpPr>
        <p:spPr>
          <a:xfrm>
            <a:off x="7188471" y="1804917"/>
            <a:ext cx="2009317" cy="429491"/>
          </a:xfrm>
          <a:prstGeom prst="rect">
            <a:avLst/>
          </a:prstGeom>
        </p:spPr>
        <p:txBody>
          <a:bodyPr spcFirstLastPara="1" wrap="square" lIns="68563" tIns="68563" rIns="68563" bIns="68563" anchor="b" anchorCtr="0">
            <a:noAutofit/>
          </a:bodyPr>
          <a:lstStyle/>
          <a:p>
            <a:pPr marL="0" indent="0"/>
            <a:r>
              <a:rPr lang="en" dirty="0">
                <a:solidFill>
                  <a:schemeClr val="dk2"/>
                </a:solidFill>
              </a:rPr>
              <a:t>GALERI</a:t>
            </a:r>
            <a:endParaRPr dirty="0">
              <a:solidFill>
                <a:schemeClr val="dk2"/>
              </a:solidFill>
            </a:endParaRPr>
          </a:p>
        </p:txBody>
      </p:sp>
      <p:sp>
        <p:nvSpPr>
          <p:cNvPr id="296" name="Google Shape;296;p40"/>
          <p:cNvSpPr txBox="1">
            <a:spLocks noGrp="1"/>
          </p:cNvSpPr>
          <p:nvPr>
            <p:ph type="subTitle" idx="4"/>
          </p:nvPr>
        </p:nvSpPr>
        <p:spPr>
          <a:xfrm>
            <a:off x="7042442" y="2348952"/>
            <a:ext cx="2489589" cy="1080053"/>
          </a:xfrm>
          <a:prstGeom prst="rect">
            <a:avLst/>
          </a:prstGeom>
        </p:spPr>
        <p:txBody>
          <a:bodyPr spcFirstLastPara="1" wrap="square" lIns="68563" tIns="68563" rIns="68563" bIns="68563" anchor="t" anchorCtr="0">
            <a:noAutofit/>
          </a:bodyPr>
          <a:lstStyle/>
          <a:p>
            <a:pPr marL="0" indent="0"/>
            <a:r>
              <a:rPr lang="en" sz="1400" dirty="0">
                <a:solidFill>
                  <a:schemeClr val="dk2"/>
                </a:solidFill>
              </a:rPr>
              <a:t>Beberapa aktivitasi yang di lakukan oleh dinas akan di upload di galeri web.</a:t>
            </a:r>
            <a:endParaRPr sz="1400" dirty="0">
              <a:solidFill>
                <a:schemeClr val="dk2"/>
              </a:solidFill>
            </a:endParaRPr>
          </a:p>
        </p:txBody>
      </p:sp>
      <p:sp>
        <p:nvSpPr>
          <p:cNvPr id="297" name="Google Shape;297;p40"/>
          <p:cNvSpPr txBox="1">
            <a:spLocks noGrp="1"/>
          </p:cNvSpPr>
          <p:nvPr>
            <p:ph type="subTitle" idx="5"/>
          </p:nvPr>
        </p:nvSpPr>
        <p:spPr>
          <a:xfrm>
            <a:off x="3179945" y="3757816"/>
            <a:ext cx="2555744" cy="931964"/>
          </a:xfrm>
          <a:prstGeom prst="rect">
            <a:avLst/>
          </a:prstGeom>
        </p:spPr>
        <p:txBody>
          <a:bodyPr spcFirstLastPara="1" wrap="square" lIns="68563" tIns="68563" rIns="68563" bIns="68563" anchor="b" anchorCtr="0">
            <a:noAutofit/>
          </a:bodyPr>
          <a:lstStyle/>
          <a:p>
            <a:pPr marL="0" indent="0"/>
            <a:r>
              <a:rPr lang="en" dirty="0">
                <a:solidFill>
                  <a:schemeClr val="dk2"/>
                </a:solidFill>
              </a:rPr>
              <a:t>LAYANAN / INFORMASI</a:t>
            </a:r>
            <a:endParaRPr dirty="0">
              <a:solidFill>
                <a:schemeClr val="dk2"/>
              </a:solidFill>
            </a:endParaRPr>
          </a:p>
        </p:txBody>
      </p:sp>
      <p:sp>
        <p:nvSpPr>
          <p:cNvPr id="298" name="Google Shape;298;p40"/>
          <p:cNvSpPr txBox="1">
            <a:spLocks noGrp="1"/>
          </p:cNvSpPr>
          <p:nvPr>
            <p:ph type="subTitle" idx="6"/>
          </p:nvPr>
        </p:nvSpPr>
        <p:spPr>
          <a:xfrm>
            <a:off x="3179945" y="4586776"/>
            <a:ext cx="2747968" cy="1295819"/>
          </a:xfrm>
          <a:prstGeom prst="rect">
            <a:avLst/>
          </a:prstGeom>
        </p:spPr>
        <p:txBody>
          <a:bodyPr spcFirstLastPara="1" wrap="square" lIns="68563" tIns="68563" rIns="68563" bIns="68563" anchor="t" anchorCtr="0">
            <a:noAutofit/>
          </a:bodyPr>
          <a:lstStyle/>
          <a:p>
            <a:pPr marL="0" indent="0"/>
            <a:r>
              <a:rPr lang="en" sz="1800" dirty="0">
                <a:solidFill>
                  <a:schemeClr val="dk2"/>
                </a:solidFill>
              </a:rPr>
              <a:t>Beberapa layanan juga ada untuk di berikan kepada user.</a:t>
            </a:r>
            <a:endParaRPr sz="1800" dirty="0">
              <a:solidFill>
                <a:schemeClr val="dk2"/>
              </a:solidFill>
            </a:endParaRPr>
          </a:p>
        </p:txBody>
      </p:sp>
      <p:sp>
        <p:nvSpPr>
          <p:cNvPr id="299" name="Google Shape;299;p40"/>
          <p:cNvSpPr txBox="1">
            <a:spLocks noGrp="1"/>
          </p:cNvSpPr>
          <p:nvPr>
            <p:ph type="subTitle" idx="7"/>
          </p:nvPr>
        </p:nvSpPr>
        <p:spPr>
          <a:xfrm>
            <a:off x="7431337" y="3447591"/>
            <a:ext cx="2888962" cy="1222625"/>
          </a:xfrm>
          <a:prstGeom prst="rect">
            <a:avLst/>
          </a:prstGeom>
        </p:spPr>
        <p:txBody>
          <a:bodyPr spcFirstLastPara="1" wrap="square" lIns="68563" tIns="68563" rIns="68563" bIns="68563" anchor="b" anchorCtr="0">
            <a:noAutofit/>
          </a:bodyPr>
          <a:lstStyle/>
          <a:p>
            <a:pPr marL="0" indent="0"/>
            <a:r>
              <a:rPr lang="en-US" dirty="0">
                <a:solidFill>
                  <a:schemeClr val="dk2"/>
                </a:solidFill>
              </a:rPr>
              <a:t>DAN BEBERAPA INFO LAIN NYA</a:t>
            </a:r>
            <a:endParaRPr dirty="0">
              <a:solidFill>
                <a:schemeClr val="dk2"/>
              </a:solidFill>
            </a:endParaRPr>
          </a:p>
        </p:txBody>
      </p:sp>
      <p:sp>
        <p:nvSpPr>
          <p:cNvPr id="300" name="Google Shape;300;p40"/>
          <p:cNvSpPr txBox="1">
            <a:spLocks noGrp="1"/>
          </p:cNvSpPr>
          <p:nvPr>
            <p:ph type="subTitle" idx="8"/>
          </p:nvPr>
        </p:nvSpPr>
        <p:spPr>
          <a:xfrm>
            <a:off x="7431337" y="4567211"/>
            <a:ext cx="2768780" cy="1564741"/>
          </a:xfrm>
          <a:prstGeom prst="rect">
            <a:avLst/>
          </a:prstGeom>
        </p:spPr>
        <p:txBody>
          <a:bodyPr spcFirstLastPara="1" wrap="square" lIns="68563" tIns="68563" rIns="68563" bIns="68563" anchor="t" anchorCtr="0">
            <a:noAutofit/>
          </a:bodyPr>
          <a:lstStyle/>
          <a:p>
            <a:pPr marL="0" indent="0"/>
            <a:r>
              <a:rPr lang="en" sz="1800" dirty="0">
                <a:solidFill>
                  <a:schemeClr val="dk2"/>
                </a:solidFill>
              </a:rPr>
              <a:t>Seperti Agenda, Unduhan, dan Kontak.</a:t>
            </a:r>
            <a:endParaRPr sz="1800" dirty="0">
              <a:solidFill>
                <a:schemeClr val="dk2"/>
              </a:solidFill>
            </a:endParaRPr>
          </a:p>
        </p:txBody>
      </p:sp>
      <p:sp>
        <p:nvSpPr>
          <p:cNvPr id="301" name="Google Shape;301;p40"/>
          <p:cNvSpPr txBox="1">
            <a:spLocks noGrp="1"/>
          </p:cNvSpPr>
          <p:nvPr>
            <p:ph type="title" idx="9"/>
          </p:nvPr>
        </p:nvSpPr>
        <p:spPr>
          <a:xfrm>
            <a:off x="2301773" y="2133074"/>
            <a:ext cx="850207" cy="392143"/>
          </a:xfrm>
          <a:prstGeom prst="rect">
            <a:avLst/>
          </a:prstGeom>
        </p:spPr>
        <p:txBody>
          <a:bodyPr spcFirstLastPara="1" wrap="square" lIns="68563" tIns="68563" rIns="68563" bIns="68563" anchor="ctr" anchorCtr="0">
            <a:noAutofit/>
          </a:bodyPr>
          <a:lstStyle/>
          <a:p>
            <a:r>
              <a:rPr lang="en" dirty="0">
                <a:solidFill>
                  <a:schemeClr val="dk2"/>
                </a:solidFill>
              </a:rPr>
              <a:t>01</a:t>
            </a:r>
            <a:endParaRPr dirty="0">
              <a:solidFill>
                <a:schemeClr val="dk2"/>
              </a:solidFill>
            </a:endParaRPr>
          </a:p>
        </p:txBody>
      </p:sp>
      <p:sp>
        <p:nvSpPr>
          <p:cNvPr id="302" name="Google Shape;302;p40"/>
          <p:cNvSpPr txBox="1">
            <a:spLocks noGrp="1"/>
          </p:cNvSpPr>
          <p:nvPr>
            <p:ph type="title" idx="13"/>
          </p:nvPr>
        </p:nvSpPr>
        <p:spPr>
          <a:xfrm>
            <a:off x="2057332" y="4409377"/>
            <a:ext cx="850207" cy="392143"/>
          </a:xfrm>
          <a:prstGeom prst="rect">
            <a:avLst/>
          </a:prstGeom>
        </p:spPr>
        <p:txBody>
          <a:bodyPr spcFirstLastPara="1" wrap="square" lIns="68563" tIns="68563" rIns="68563" bIns="68563" anchor="ctr" anchorCtr="0">
            <a:noAutofit/>
          </a:bodyPr>
          <a:lstStyle/>
          <a:p>
            <a:r>
              <a:rPr lang="en" dirty="0">
                <a:solidFill>
                  <a:schemeClr val="dk2"/>
                </a:solidFill>
              </a:rPr>
              <a:t>02</a:t>
            </a:r>
            <a:endParaRPr dirty="0">
              <a:solidFill>
                <a:schemeClr val="dk2"/>
              </a:solidFill>
            </a:endParaRPr>
          </a:p>
        </p:txBody>
      </p:sp>
      <p:sp>
        <p:nvSpPr>
          <p:cNvPr id="303" name="Google Shape;303;p40"/>
          <p:cNvSpPr txBox="1">
            <a:spLocks noGrp="1"/>
          </p:cNvSpPr>
          <p:nvPr>
            <p:ph type="title" idx="14"/>
          </p:nvPr>
        </p:nvSpPr>
        <p:spPr>
          <a:xfrm>
            <a:off x="6201693" y="1938221"/>
            <a:ext cx="850207" cy="392143"/>
          </a:xfrm>
          <a:prstGeom prst="rect">
            <a:avLst/>
          </a:prstGeom>
        </p:spPr>
        <p:txBody>
          <a:bodyPr spcFirstLastPara="1" wrap="square" lIns="68563" tIns="68563" rIns="68563" bIns="68563" anchor="ctr" anchorCtr="0">
            <a:noAutofit/>
          </a:bodyPr>
          <a:lstStyle/>
          <a:p>
            <a:r>
              <a:rPr lang="en" dirty="0">
                <a:solidFill>
                  <a:schemeClr val="dk2"/>
                </a:solidFill>
              </a:rPr>
              <a:t>03</a:t>
            </a:r>
            <a:endParaRPr dirty="0">
              <a:solidFill>
                <a:schemeClr val="dk2"/>
              </a:solidFill>
            </a:endParaRPr>
          </a:p>
        </p:txBody>
      </p:sp>
      <p:sp>
        <p:nvSpPr>
          <p:cNvPr id="304" name="Google Shape;304;p40"/>
          <p:cNvSpPr txBox="1">
            <a:spLocks noGrp="1"/>
          </p:cNvSpPr>
          <p:nvPr>
            <p:ph type="title" idx="15"/>
          </p:nvPr>
        </p:nvSpPr>
        <p:spPr>
          <a:xfrm>
            <a:off x="6307126" y="4114214"/>
            <a:ext cx="850207" cy="392143"/>
          </a:xfrm>
          <a:prstGeom prst="rect">
            <a:avLst/>
          </a:prstGeom>
        </p:spPr>
        <p:txBody>
          <a:bodyPr spcFirstLastPara="1" wrap="square" lIns="68563" tIns="68563" rIns="68563" bIns="68563" anchor="ctr" anchorCtr="0">
            <a:noAutofit/>
          </a:bodyPr>
          <a:lstStyle/>
          <a:p>
            <a:r>
              <a:rPr lang="en" dirty="0">
                <a:solidFill>
                  <a:schemeClr val="dk2"/>
                </a:solidFill>
              </a:rPr>
              <a:t>04</a:t>
            </a:r>
            <a:endParaRPr dirty="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4" name="Title 3"/>
          <p:cNvSpPr>
            <a:spLocks noGrp="1"/>
          </p:cNvSpPr>
          <p:nvPr>
            <p:ph type="title"/>
          </p:nvPr>
        </p:nvSpPr>
        <p:spPr>
          <a:xfrm>
            <a:off x="2680475" y="1673462"/>
            <a:ext cx="6831065" cy="1239927"/>
          </a:xfrm>
        </p:spPr>
        <p:txBody>
          <a:bodyPr/>
          <a:lstStyle/>
          <a:p>
            <a:r>
              <a:rPr lang="en-US" dirty="0"/>
              <a:t>HALAMAN ADMIN &amp; (</a:t>
            </a:r>
            <a:r>
              <a:rPr lang="en-US" dirty="0" err="1"/>
              <a:t>Bidang</a:t>
            </a:r>
            <a:r>
              <a:rPr lang="en-US" dirty="0"/>
              <a:t>)</a:t>
            </a:r>
            <a:endParaRPr lang="en-ID" dirty="0"/>
          </a:p>
        </p:txBody>
      </p:sp>
      <p:sp>
        <p:nvSpPr>
          <p:cNvPr id="3" name="Subtitle 2"/>
          <p:cNvSpPr>
            <a:spLocks noGrp="1"/>
          </p:cNvSpPr>
          <p:nvPr>
            <p:ph type="subTitle" idx="1"/>
          </p:nvPr>
        </p:nvSpPr>
        <p:spPr>
          <a:xfrm>
            <a:off x="1011365" y="3197388"/>
            <a:ext cx="10169268" cy="1239926"/>
          </a:xfrm>
        </p:spPr>
        <p:txBody>
          <a:bodyPr/>
          <a:lstStyle/>
          <a:p>
            <a:r>
              <a:rPr lang="en-US" sz="2000" dirty="0"/>
              <a:t>Halaman admin &amp; </a:t>
            </a:r>
            <a:r>
              <a:rPr lang="en-US" sz="2000" dirty="0" err="1"/>
              <a:t>bidang</a:t>
            </a:r>
            <a:r>
              <a:rPr lang="en-US" sz="2000" dirty="0"/>
              <a:t> </a:t>
            </a:r>
            <a:r>
              <a:rPr lang="en-US" sz="2000" dirty="0" err="1"/>
              <a:t>adalah</a:t>
            </a:r>
            <a:r>
              <a:rPr lang="en-US" sz="2000" dirty="0"/>
              <a:t> </a:t>
            </a:r>
            <a:r>
              <a:rPr lang="en-US" sz="2000" dirty="0" err="1"/>
              <a:t>halaman</a:t>
            </a:r>
            <a:r>
              <a:rPr lang="en-US" sz="2000" dirty="0"/>
              <a:t> yang di </a:t>
            </a:r>
            <a:r>
              <a:rPr lang="en-US" sz="2000" dirty="0" err="1"/>
              <a:t>akses</a:t>
            </a:r>
            <a:r>
              <a:rPr lang="en-US" sz="2000" dirty="0"/>
              <a:t> </a:t>
            </a:r>
            <a:r>
              <a:rPr lang="en-US" sz="2000" dirty="0" err="1"/>
              <a:t>khusus</a:t>
            </a:r>
            <a:r>
              <a:rPr lang="en-US" sz="2000" dirty="0"/>
              <a:t> oleh admin dan </a:t>
            </a:r>
            <a:r>
              <a:rPr lang="en-US" sz="2000" dirty="0" err="1"/>
              <a:t>bidang</a:t>
            </a:r>
            <a:r>
              <a:rPr lang="en-US" sz="2000" dirty="0"/>
              <a:t> </a:t>
            </a:r>
            <a:r>
              <a:rPr lang="en-US" sz="2000" dirty="0" err="1"/>
              <a:t>untuk</a:t>
            </a:r>
            <a:r>
              <a:rPr lang="en-US" sz="2000" dirty="0"/>
              <a:t> upload </a:t>
            </a:r>
            <a:r>
              <a:rPr lang="en-US" sz="2000" dirty="0" err="1"/>
              <a:t>informasi</a:t>
            </a:r>
            <a:r>
              <a:rPr lang="en-US" sz="2000" dirty="0"/>
              <a:t>, </a:t>
            </a:r>
            <a:r>
              <a:rPr lang="en-US" sz="2000" dirty="0" err="1"/>
              <a:t>berita</a:t>
            </a:r>
            <a:r>
              <a:rPr lang="en-US" sz="2000" dirty="0"/>
              <a:t>, agenda, </a:t>
            </a:r>
            <a:r>
              <a:rPr lang="en-US" sz="2000" dirty="0" err="1"/>
              <a:t>layanan</a:t>
            </a:r>
            <a:r>
              <a:rPr lang="en-US" sz="2000" dirty="0"/>
              <a:t>, </a:t>
            </a:r>
            <a:r>
              <a:rPr lang="en-US" sz="2000" dirty="0" err="1"/>
              <a:t>dll</a:t>
            </a:r>
            <a:r>
              <a:rPr lang="en-US" sz="2000" dirty="0"/>
              <a:t> yang </a:t>
            </a:r>
            <a:r>
              <a:rPr lang="en-US" sz="2000" dirty="0" err="1"/>
              <a:t>kemudian</a:t>
            </a:r>
            <a:r>
              <a:rPr lang="en-US" sz="2000" dirty="0"/>
              <a:t> </a:t>
            </a:r>
            <a:r>
              <a:rPr lang="en-US" sz="2000" dirty="0" err="1"/>
              <a:t>tampil</a:t>
            </a:r>
            <a:r>
              <a:rPr lang="en-US" sz="2000" dirty="0"/>
              <a:t> pada </a:t>
            </a:r>
            <a:r>
              <a:rPr lang="en-US" sz="2000" dirty="0" err="1"/>
              <a:t>halaman</a:t>
            </a:r>
            <a:r>
              <a:rPr lang="en-US" sz="2000" dirty="0"/>
              <a:t> </a:t>
            </a:r>
            <a:r>
              <a:rPr lang="en-US" sz="2000" dirty="0" err="1"/>
              <a:t>utama</a:t>
            </a:r>
            <a:r>
              <a:rPr lang="en-US" sz="2000" dirty="0"/>
              <a:t> </a:t>
            </a:r>
            <a:r>
              <a:rPr lang="en-US" sz="2000" dirty="0" err="1"/>
              <a:t>untuk</a:t>
            </a:r>
            <a:r>
              <a:rPr lang="en-US" sz="2000" dirty="0"/>
              <a:t> </a:t>
            </a:r>
            <a:r>
              <a:rPr lang="en-US" sz="2000" dirty="0" err="1"/>
              <a:t>umum</a:t>
            </a:r>
            <a:endParaRPr lang="en-ID"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521259" y="960862"/>
            <a:ext cx="7149493" cy="1193485"/>
          </a:xfrm>
          <a:prstGeom prst="rect">
            <a:avLst/>
          </a:prstGeom>
        </p:spPr>
        <p:txBody>
          <a:bodyPr spcFirstLastPara="1" wrap="square" lIns="68563" tIns="68563" rIns="68563" bIns="68563" anchor="t" anchorCtr="0">
            <a:noAutofit/>
          </a:bodyPr>
          <a:lstStyle/>
          <a:p>
            <a:r>
              <a:rPr lang="en" dirty="0"/>
              <a:t>HALAMAN LOGIN</a:t>
            </a:r>
            <a:endParaRPr dirty="0"/>
          </a:p>
        </p:txBody>
      </p:sp>
      <p:sp>
        <p:nvSpPr>
          <p:cNvPr id="280" name="Google Shape;280;p39"/>
          <p:cNvSpPr txBox="1">
            <a:spLocks noGrp="1"/>
          </p:cNvSpPr>
          <p:nvPr>
            <p:ph type="subTitle" idx="1"/>
          </p:nvPr>
        </p:nvSpPr>
        <p:spPr>
          <a:xfrm>
            <a:off x="2082557" y="1648788"/>
            <a:ext cx="7855788" cy="1420760"/>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login adalah tampilan ketika membuka url </a:t>
            </a:r>
            <a:r>
              <a:rPr lang="en" sz="1601" b="1" i="1" dirty="0">
                <a:solidFill>
                  <a:srgbClr val="0070C0"/>
                </a:solidFill>
                <a:hlinkClick r:id="rId3">
                  <a:extLst>
                    <a:ext uri="{A12FA001-AC4F-418D-AE19-62706E023703}">
                      <ahyp:hlinkClr xmlns:ahyp="http://schemas.microsoft.com/office/drawing/2018/hyperlinkcolor" val="tx"/>
                    </a:ext>
                  </a:extLst>
                </a:hlinkClick>
              </a:rPr>
              <a:t>www.</a:t>
            </a:r>
            <a:r>
              <a:rPr lang="en-US" sz="1601" b="1" i="1" dirty="0" err="1">
                <a:solidFill>
                  <a:srgbClr val="0070C0"/>
                </a:solidFill>
                <a:hlinkClick r:id="rId3">
                  <a:extLst>
                    <a:ext uri="{A12FA001-AC4F-418D-AE19-62706E023703}">
                      <ahyp:hlinkClr xmlns:ahyp="http://schemas.microsoft.com/office/drawing/2018/hyperlinkcolor" val="tx"/>
                    </a:ext>
                  </a:extLst>
                </a:hlinkClick>
              </a:rPr>
              <a:t>bkad</a:t>
            </a:r>
            <a:r>
              <a:rPr lang="en" sz="1601" b="1" i="1" dirty="0">
                <a:solidFill>
                  <a:srgbClr val="0070C0"/>
                </a:solidFill>
                <a:hlinkClick r:id="rId3">
                  <a:extLst>
                    <a:ext uri="{A12FA001-AC4F-418D-AE19-62706E023703}">
                      <ahyp:hlinkClr xmlns:ahyp="http://schemas.microsoft.com/office/drawing/2018/hyperlinkcolor" val="tx"/>
                    </a:ext>
                  </a:extLst>
                </a:hlinkClick>
              </a:rPr>
              <a:t>.katingankab.go.id</a:t>
            </a:r>
            <a:r>
              <a:rPr lang="en" sz="1601" b="1" i="1" dirty="0">
                <a:solidFill>
                  <a:srgbClr val="0070C0"/>
                </a:solidFill>
              </a:rPr>
              <a:t>/login</a:t>
            </a:r>
          </a:p>
          <a:p>
            <a:pPr marL="0" indent="0">
              <a:lnSpc>
                <a:spcPct val="100000"/>
              </a:lnSpc>
              <a:spcAft>
                <a:spcPts val="1200"/>
              </a:spcAft>
              <a:buNone/>
            </a:pPr>
            <a:r>
              <a:rPr lang="en-ID" sz="1601" dirty="0">
                <a:solidFill>
                  <a:schemeClr val="dk2"/>
                </a:solidFill>
              </a:rPr>
              <a:t>P</a:t>
            </a:r>
            <a:r>
              <a:rPr lang="en" sz="1601" dirty="0">
                <a:solidFill>
                  <a:schemeClr val="dk2"/>
                </a:solidFill>
              </a:rPr>
              <a:t>ada halaman berikut untuk login pihak admin / bidang, agar bisa masuk ke menu admin untuk pengelolaan data.</a:t>
            </a:r>
          </a:p>
          <a:p>
            <a:pPr marL="0" indent="0">
              <a:lnSpc>
                <a:spcPct val="100000"/>
              </a:lnSpc>
              <a:spcAft>
                <a:spcPts val="1200"/>
              </a:spcAft>
              <a:buNone/>
            </a:pPr>
            <a:endParaRPr lang="en" sz="1601" b="1" i="1" dirty="0">
              <a:solidFill>
                <a:schemeClr val="dk2"/>
              </a:solidFill>
            </a:endParaRPr>
          </a:p>
        </p:txBody>
      </p:sp>
      <p:pic>
        <p:nvPicPr>
          <p:cNvPr id="3" name="Picture 2">
            <a:extLst>
              <a:ext uri="{FF2B5EF4-FFF2-40B4-BE49-F238E27FC236}">
                <a16:creationId xmlns:a16="http://schemas.microsoft.com/office/drawing/2014/main" id="{0AAE28C9-D86A-06EE-9752-D1F0BFC69DE7}"/>
              </a:ext>
            </a:extLst>
          </p:cNvPr>
          <p:cNvPicPr>
            <a:picLocks noChangeAspect="1"/>
          </p:cNvPicPr>
          <p:nvPr/>
        </p:nvPicPr>
        <p:blipFill>
          <a:blip r:embed="rId4"/>
          <a:stretch>
            <a:fillRect/>
          </a:stretch>
        </p:blipFill>
        <p:spPr>
          <a:xfrm>
            <a:off x="3227566" y="3069553"/>
            <a:ext cx="5565770" cy="3478607"/>
          </a:xfrm>
          <a:prstGeom prst="rect">
            <a:avLst/>
          </a:prstGeom>
        </p:spPr>
      </p:pic>
    </p:spTree>
    <p:extLst>
      <p:ext uri="{BB962C8B-B14F-4D97-AF65-F5344CB8AC3E}">
        <p14:creationId xmlns:p14="http://schemas.microsoft.com/office/powerpoint/2010/main" val="149899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619004" y="758752"/>
            <a:ext cx="6953998" cy="1193485"/>
          </a:xfrm>
          <a:prstGeom prst="rect">
            <a:avLst/>
          </a:prstGeom>
        </p:spPr>
        <p:txBody>
          <a:bodyPr spcFirstLastPara="1" wrap="square" lIns="68563" tIns="68563" rIns="68563" bIns="68563" anchor="t" anchorCtr="0">
            <a:noAutofit/>
          </a:bodyPr>
          <a:lstStyle/>
          <a:p>
            <a:r>
              <a:rPr lang="en" dirty="0"/>
              <a:t>HALAMAN DASHBOARD</a:t>
            </a:r>
            <a:endParaRPr dirty="0"/>
          </a:p>
        </p:txBody>
      </p:sp>
      <p:sp>
        <p:nvSpPr>
          <p:cNvPr id="280" name="Google Shape;280;p39"/>
          <p:cNvSpPr txBox="1">
            <a:spLocks noGrp="1"/>
          </p:cNvSpPr>
          <p:nvPr>
            <p:ph type="subTitle" idx="1"/>
          </p:nvPr>
        </p:nvSpPr>
        <p:spPr>
          <a:xfrm>
            <a:off x="3161338" y="1500842"/>
            <a:ext cx="6411663" cy="992423"/>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dashboard, bisa melihat grafik pengunjung dan data yang sudah pernah di post.</a:t>
            </a:r>
            <a:endParaRPr lang="en" sz="1601" b="1" i="1" dirty="0">
              <a:solidFill>
                <a:schemeClr val="dk2"/>
              </a:solidFill>
            </a:endParaRPr>
          </a:p>
        </p:txBody>
      </p:sp>
      <p:pic>
        <p:nvPicPr>
          <p:cNvPr id="3" name="Picture 2">
            <a:extLst>
              <a:ext uri="{FF2B5EF4-FFF2-40B4-BE49-F238E27FC236}">
                <a16:creationId xmlns:a16="http://schemas.microsoft.com/office/drawing/2014/main" id="{41AEB06A-9C8F-A713-6AB0-222CBCFF96B3}"/>
              </a:ext>
            </a:extLst>
          </p:cNvPr>
          <p:cNvPicPr>
            <a:picLocks noChangeAspect="1"/>
          </p:cNvPicPr>
          <p:nvPr/>
        </p:nvPicPr>
        <p:blipFill>
          <a:blip r:embed="rId3"/>
          <a:stretch>
            <a:fillRect/>
          </a:stretch>
        </p:blipFill>
        <p:spPr>
          <a:xfrm>
            <a:off x="3303532" y="2269708"/>
            <a:ext cx="6127280" cy="3829550"/>
          </a:xfrm>
          <a:prstGeom prst="rect">
            <a:avLst/>
          </a:prstGeom>
        </p:spPr>
      </p:pic>
    </p:spTree>
    <p:extLst>
      <p:ext uri="{BB962C8B-B14F-4D97-AF65-F5344CB8AC3E}">
        <p14:creationId xmlns:p14="http://schemas.microsoft.com/office/powerpoint/2010/main" val="221578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697836" y="525727"/>
            <a:ext cx="6796343" cy="1098892"/>
          </a:xfrm>
          <a:prstGeom prst="rect">
            <a:avLst/>
          </a:prstGeom>
        </p:spPr>
        <p:txBody>
          <a:bodyPr spcFirstLastPara="1" wrap="square" lIns="68563" tIns="68563" rIns="68563" bIns="68563" anchor="t" anchorCtr="0">
            <a:noAutofit/>
          </a:bodyPr>
          <a:lstStyle/>
          <a:p>
            <a:r>
              <a:rPr lang="en" dirty="0"/>
              <a:t>HALAMAN BERITA</a:t>
            </a:r>
            <a:endParaRPr dirty="0"/>
          </a:p>
        </p:txBody>
      </p:sp>
      <p:sp>
        <p:nvSpPr>
          <p:cNvPr id="280" name="Google Shape;280;p39"/>
          <p:cNvSpPr txBox="1">
            <a:spLocks noGrp="1"/>
          </p:cNvSpPr>
          <p:nvPr>
            <p:ph type="subTitle" idx="1"/>
          </p:nvPr>
        </p:nvSpPr>
        <p:spPr>
          <a:xfrm>
            <a:off x="2147005" y="1181577"/>
            <a:ext cx="7897997" cy="1697407"/>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berita, admin bisa menambahkan dan melihat data yg telah di tambahkan data berita, publikasikan berita edit data ataupun hapus data.</a:t>
            </a:r>
          </a:p>
          <a:p>
            <a:pPr marL="171438" indent="-171438">
              <a:lnSpc>
                <a:spcPct val="100000"/>
              </a:lnSpc>
              <a:spcAft>
                <a:spcPts val="1200"/>
              </a:spcAft>
            </a:pPr>
            <a:r>
              <a:rPr lang="en" sz="1601" dirty="0">
                <a:solidFill>
                  <a:schemeClr val="dk2"/>
                </a:solidFill>
              </a:rPr>
              <a:t>Jika berita ingin di post ke website Portal Katingan klik Tambah Data &amp; Kirim Ke Portal Katingan </a:t>
            </a:r>
          </a:p>
        </p:txBody>
      </p:sp>
      <p:pic>
        <p:nvPicPr>
          <p:cNvPr id="4" name="Picture 3">
            <a:extLst>
              <a:ext uri="{FF2B5EF4-FFF2-40B4-BE49-F238E27FC236}">
                <a16:creationId xmlns:a16="http://schemas.microsoft.com/office/drawing/2014/main" id="{1C2C713E-B9AA-283A-907D-6B299077420F}"/>
              </a:ext>
            </a:extLst>
          </p:cNvPr>
          <p:cNvPicPr>
            <a:picLocks noChangeAspect="1"/>
          </p:cNvPicPr>
          <p:nvPr/>
        </p:nvPicPr>
        <p:blipFill>
          <a:blip r:embed="rId3"/>
          <a:stretch>
            <a:fillRect/>
          </a:stretch>
        </p:blipFill>
        <p:spPr>
          <a:xfrm>
            <a:off x="3165710" y="2642574"/>
            <a:ext cx="5860590" cy="3662869"/>
          </a:xfrm>
          <a:prstGeom prst="rect">
            <a:avLst/>
          </a:prstGeom>
        </p:spPr>
      </p:pic>
    </p:spTree>
    <p:extLst>
      <p:ext uri="{BB962C8B-B14F-4D97-AF65-F5344CB8AC3E}">
        <p14:creationId xmlns:p14="http://schemas.microsoft.com/office/powerpoint/2010/main" val="873585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2303698" y="468972"/>
            <a:ext cx="7584619" cy="1338528"/>
          </a:xfrm>
          <a:prstGeom prst="rect">
            <a:avLst/>
          </a:prstGeom>
        </p:spPr>
        <p:txBody>
          <a:bodyPr spcFirstLastPara="1" wrap="square" lIns="68563" tIns="68563" rIns="68563" bIns="68563" anchor="t" anchorCtr="0">
            <a:noAutofit/>
          </a:bodyPr>
          <a:lstStyle/>
          <a:p>
            <a:r>
              <a:rPr lang="en" dirty="0"/>
              <a:t>HALAMAN TAMBAH BERITA -&gt;</a:t>
            </a:r>
            <a:endParaRPr dirty="0"/>
          </a:p>
        </p:txBody>
      </p:sp>
      <p:sp>
        <p:nvSpPr>
          <p:cNvPr id="280" name="Google Shape;280;p39"/>
          <p:cNvSpPr txBox="1">
            <a:spLocks noGrp="1"/>
          </p:cNvSpPr>
          <p:nvPr>
            <p:ph type="subTitle" idx="1"/>
          </p:nvPr>
        </p:nvSpPr>
        <p:spPr>
          <a:xfrm>
            <a:off x="2650532" y="1294892"/>
            <a:ext cx="6890936" cy="1025216"/>
          </a:xfrm>
          <a:prstGeom prst="rect">
            <a:avLst/>
          </a:prstGeom>
        </p:spPr>
        <p:txBody>
          <a:bodyPr spcFirstLastPara="1" wrap="square" lIns="68563" tIns="68563" rIns="68563" bIns="68563" anchor="t" anchorCtr="0">
            <a:noAutofit/>
          </a:bodyPr>
          <a:lstStyle/>
          <a:p>
            <a:pPr marL="0" indent="0">
              <a:lnSpc>
                <a:spcPct val="100000"/>
              </a:lnSpc>
              <a:spcAft>
                <a:spcPts val="1200"/>
              </a:spcAft>
              <a:buNone/>
            </a:pPr>
            <a:r>
              <a:rPr lang="en" sz="1601" dirty="0">
                <a:solidFill>
                  <a:schemeClr val="dk2"/>
                </a:solidFill>
              </a:rPr>
              <a:t>Pada halaman tambah berita, admin bisa menginput data yang akan di upload pada web </a:t>
            </a:r>
            <a:r>
              <a:rPr lang="en-US" sz="1601" dirty="0" err="1">
                <a:solidFill>
                  <a:schemeClr val="dk2"/>
                </a:solidFill>
              </a:rPr>
              <a:t>bkad</a:t>
            </a:r>
            <a:endParaRPr lang="en" sz="1601" b="1" i="1" dirty="0">
              <a:solidFill>
                <a:schemeClr val="dk2"/>
              </a:solidFill>
            </a:endParaRPr>
          </a:p>
        </p:txBody>
      </p:sp>
      <p:pic>
        <p:nvPicPr>
          <p:cNvPr id="3" name="Picture 2">
            <a:extLst>
              <a:ext uri="{FF2B5EF4-FFF2-40B4-BE49-F238E27FC236}">
                <a16:creationId xmlns:a16="http://schemas.microsoft.com/office/drawing/2014/main" id="{416CB4FA-B27D-F0AC-05AD-B40EB9E7DC20}"/>
              </a:ext>
            </a:extLst>
          </p:cNvPr>
          <p:cNvPicPr>
            <a:picLocks noChangeAspect="1"/>
          </p:cNvPicPr>
          <p:nvPr/>
        </p:nvPicPr>
        <p:blipFill>
          <a:blip r:embed="rId3"/>
          <a:stretch>
            <a:fillRect/>
          </a:stretch>
        </p:blipFill>
        <p:spPr>
          <a:xfrm>
            <a:off x="3169225" y="2316222"/>
            <a:ext cx="5853550" cy="3658471"/>
          </a:xfrm>
          <a:prstGeom prst="rect">
            <a:avLst/>
          </a:prstGeom>
        </p:spPr>
      </p:pic>
    </p:spTree>
    <p:extLst>
      <p:ext uri="{BB962C8B-B14F-4D97-AF65-F5344CB8AC3E}">
        <p14:creationId xmlns:p14="http://schemas.microsoft.com/office/powerpoint/2010/main" val="3135908111"/>
      </p:ext>
    </p:extLst>
  </p:cSld>
  <p:clrMapOvr>
    <a:masterClrMapping/>
  </p:clrMapOvr>
</p:sld>
</file>

<file path=ppt/theme/theme1.xml><?xml version="1.0" encoding="utf-8"?>
<a:theme xmlns:a="http://schemas.openxmlformats.org/drawingml/2006/main" name="Special Needs Education Center by Slidesgo">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TotalTime>
  <Words>623</Words>
  <Application>Microsoft Office PowerPoint</Application>
  <PresentationFormat>Widescreen</PresentationFormat>
  <Paragraphs>61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Open Sans</vt:lpstr>
      <vt:lpstr>Roboto Condensed Light</vt:lpstr>
      <vt:lpstr>Special Needs Education Center by Slidesgo</vt:lpstr>
      <vt:lpstr>MANUAL BOOK WEBSITE</vt:lpstr>
      <vt:lpstr>BERIKUT ADALAH CARA PENGOPERASIONALAN WEB BKAD &gt;&gt;</vt:lpstr>
      <vt:lpstr>HALAMAN UTAMA</vt:lpstr>
      <vt:lpstr>HALAMAN UTAMA BERISI :</vt:lpstr>
      <vt:lpstr>HALAMAN ADMIN &amp; (Bidang)</vt:lpstr>
      <vt:lpstr>HALAMAN LOGIN</vt:lpstr>
      <vt:lpstr>HALAMAN DASHBOARD</vt:lpstr>
      <vt:lpstr>HALAMAN BERITA</vt:lpstr>
      <vt:lpstr>HALAMAN TAMBAH BERITA -&gt;</vt:lpstr>
      <vt:lpstr>CAPTION IMAGE</vt:lpstr>
      <vt:lpstr>HASIL CAPTION IMAGE</vt:lpstr>
      <vt:lpstr>POP UP TERIMA PESAN</vt:lpstr>
      <vt:lpstr>HALAMAN GALERI</vt:lpstr>
      <vt:lpstr>HALAMAN TAMBAH GALERI</vt:lpstr>
      <vt:lpstr>HALAMAN DOWNLOAD</vt:lpstr>
      <vt:lpstr>HALAMAN TAMBAH DOWNLOAD FILE</vt:lpstr>
      <vt:lpstr>HALAMAN KATEGORI DOWNLOAD</vt:lpstr>
      <vt:lpstr>HALAMAN VIDEO</vt:lpstr>
      <vt:lpstr>HALAMAN TAMBAH VIDEO</vt:lpstr>
      <vt:lpstr>HALAMAN AGENDA</vt:lpstr>
      <vt:lpstr>HALAMAN TAMBAH AGENDA</vt:lpstr>
      <vt:lpstr>www.bkad.katingankab.go.id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BOOK WEBSITE</dc:title>
  <cp:lastModifiedBy>TI Kominfo Katingan</cp:lastModifiedBy>
  <cp:revision>27</cp:revision>
  <cp:lastPrinted>2023-04-26T03:02:23Z</cp:lastPrinted>
  <dcterms:modified xsi:type="dcterms:W3CDTF">2023-04-26T03:11:21Z</dcterms:modified>
</cp:coreProperties>
</file>